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embeddedFontLst>
    <p:embeddedFont>
      <p:font typeface="Overpass Black"/>
      <p:bold r:id="rId42"/>
      <p:boldItalic r:id="rId43"/>
    </p:embeddedFont>
    <p:embeddedFont>
      <p:font typeface="Fira Sans Extra Condensed Medium"/>
      <p:regular r:id="rId44"/>
      <p:bold r:id="rId45"/>
      <p:italic r:id="rId46"/>
      <p:boldItalic r:id="rId47"/>
    </p:embeddedFont>
    <p:embeddedFont>
      <p:font typeface="Open Sans SemiBold"/>
      <p:regular r:id="rId48"/>
      <p:bold r:id="rId49"/>
      <p:italic r:id="rId50"/>
      <p:boldItalic r:id="rId51"/>
    </p:embeddedFont>
    <p:embeddedFont>
      <p:font typeface="Josefin Sans"/>
      <p:regular r:id="rId52"/>
      <p:bold r:id="rId53"/>
      <p:italic r:id="rId54"/>
      <p:boldItalic r:id="rId55"/>
    </p:embeddedFont>
    <p:embeddedFont>
      <p:font typeface="Open Sans"/>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65E1747-67DB-4E6A-953C-2C1E1CE85A57}">
  <a:tblStyle styleId="{865E1747-67DB-4E6A-953C-2C1E1CE85A5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OverpassBlack-bold.fntdata"/><Relationship Id="rId41" Type="http://schemas.openxmlformats.org/officeDocument/2006/relationships/slide" Target="slides/slide35.xml"/><Relationship Id="rId44" Type="http://schemas.openxmlformats.org/officeDocument/2006/relationships/font" Target="fonts/FiraSansExtraCondensedMedium-regular.fntdata"/><Relationship Id="rId43" Type="http://schemas.openxmlformats.org/officeDocument/2006/relationships/font" Target="fonts/OverpassBlack-boldItalic.fntdata"/><Relationship Id="rId46" Type="http://schemas.openxmlformats.org/officeDocument/2006/relationships/font" Target="fonts/FiraSansExtraCondensedMedium-italic.fntdata"/><Relationship Id="rId45" Type="http://schemas.openxmlformats.org/officeDocument/2006/relationships/font" Target="fonts/FiraSansExtraCondensedMedium-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OpenSansSemiBold-regular.fntdata"/><Relationship Id="rId47" Type="http://schemas.openxmlformats.org/officeDocument/2006/relationships/font" Target="fonts/FiraSansExtraCondensedMedium-boldItalic.fntdata"/><Relationship Id="rId49" Type="http://schemas.openxmlformats.org/officeDocument/2006/relationships/font" Target="fonts/OpenSansSemiBold-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OpenSansSemiBold-boldItalic.fntdata"/><Relationship Id="rId50" Type="http://schemas.openxmlformats.org/officeDocument/2006/relationships/font" Target="fonts/OpenSansSemiBold-italic.fntdata"/><Relationship Id="rId53" Type="http://schemas.openxmlformats.org/officeDocument/2006/relationships/font" Target="fonts/JosefinSans-bold.fntdata"/><Relationship Id="rId52" Type="http://schemas.openxmlformats.org/officeDocument/2006/relationships/font" Target="fonts/JosefinSans-regular.fntdata"/><Relationship Id="rId11" Type="http://schemas.openxmlformats.org/officeDocument/2006/relationships/slide" Target="slides/slide5.xml"/><Relationship Id="rId55" Type="http://schemas.openxmlformats.org/officeDocument/2006/relationships/font" Target="fonts/JosefinSans-boldItalic.fntdata"/><Relationship Id="rId10" Type="http://schemas.openxmlformats.org/officeDocument/2006/relationships/slide" Target="slides/slide4.xml"/><Relationship Id="rId54" Type="http://schemas.openxmlformats.org/officeDocument/2006/relationships/font" Target="fonts/JosefinSans-italic.fntdata"/><Relationship Id="rId13" Type="http://schemas.openxmlformats.org/officeDocument/2006/relationships/slide" Target="slides/slide7.xml"/><Relationship Id="rId57" Type="http://schemas.openxmlformats.org/officeDocument/2006/relationships/font" Target="fonts/OpenSans-bold.fntdata"/><Relationship Id="rId12" Type="http://schemas.openxmlformats.org/officeDocument/2006/relationships/slide" Target="slides/slide6.xml"/><Relationship Id="rId56" Type="http://schemas.openxmlformats.org/officeDocument/2006/relationships/font" Target="fonts/OpenSans-regular.fntdata"/><Relationship Id="rId15" Type="http://schemas.openxmlformats.org/officeDocument/2006/relationships/slide" Target="slides/slide9.xml"/><Relationship Id="rId59" Type="http://schemas.openxmlformats.org/officeDocument/2006/relationships/font" Target="fonts/OpenSans-boldItalic.fntdata"/><Relationship Id="rId14" Type="http://schemas.openxmlformats.org/officeDocument/2006/relationships/slide" Target="slides/slide8.xml"/><Relationship Id="rId58" Type="http://schemas.openxmlformats.org/officeDocument/2006/relationships/font" Target="fonts/OpenSans-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7" name="Shape 2117"/>
        <p:cNvGrpSpPr/>
        <p:nvPr/>
      </p:nvGrpSpPr>
      <p:grpSpPr>
        <a:xfrm>
          <a:off x="0" y="0"/>
          <a:ext cx="0" cy="0"/>
          <a:chOff x="0" y="0"/>
          <a:chExt cx="0" cy="0"/>
        </a:xfrm>
      </p:grpSpPr>
      <p:sp>
        <p:nvSpPr>
          <p:cNvPr id="2118" name="Google Shape;211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119" name="Google Shape;211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Chuck</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6" name="Shape 2186"/>
        <p:cNvGrpSpPr/>
        <p:nvPr/>
      </p:nvGrpSpPr>
      <p:grpSpPr>
        <a:xfrm>
          <a:off x="0" y="0"/>
          <a:ext cx="0" cy="0"/>
          <a:chOff x="0" y="0"/>
          <a:chExt cx="0" cy="0"/>
        </a:xfrm>
      </p:grpSpPr>
      <p:sp>
        <p:nvSpPr>
          <p:cNvPr id="2187" name="Google Shape;2187;gdf3bfd8d42_0_2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8" name="Google Shape;2188;gdf3bfd8d42_0_2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Bhagi</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4" name="Shape 2194"/>
        <p:cNvGrpSpPr/>
        <p:nvPr/>
      </p:nvGrpSpPr>
      <p:grpSpPr>
        <a:xfrm>
          <a:off x="0" y="0"/>
          <a:ext cx="0" cy="0"/>
          <a:chOff x="0" y="0"/>
          <a:chExt cx="0" cy="0"/>
        </a:xfrm>
      </p:grpSpPr>
      <p:sp>
        <p:nvSpPr>
          <p:cNvPr id="2195" name="Google Shape;2195;gdf3bfd8d42_0_2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6" name="Google Shape;2196;gdf3bfd8d42_0_2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Bhagi</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1" name="Shape 2201"/>
        <p:cNvGrpSpPr/>
        <p:nvPr/>
      </p:nvGrpSpPr>
      <p:grpSpPr>
        <a:xfrm>
          <a:off x="0" y="0"/>
          <a:ext cx="0" cy="0"/>
          <a:chOff x="0" y="0"/>
          <a:chExt cx="0" cy="0"/>
        </a:xfrm>
      </p:grpSpPr>
      <p:sp>
        <p:nvSpPr>
          <p:cNvPr id="2202" name="Google Shape;2202;gdf3bfd8d42_0_2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3" name="Google Shape;2203;gdf3bfd8d42_0_2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6" name="Shape 2206"/>
        <p:cNvGrpSpPr/>
        <p:nvPr/>
      </p:nvGrpSpPr>
      <p:grpSpPr>
        <a:xfrm>
          <a:off x="0" y="0"/>
          <a:ext cx="0" cy="0"/>
          <a:chOff x="0" y="0"/>
          <a:chExt cx="0" cy="0"/>
        </a:xfrm>
      </p:grpSpPr>
      <p:sp>
        <p:nvSpPr>
          <p:cNvPr id="2207" name="Google Shape;2207;gdf3bfd8d42_4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8" name="Google Shape;2208;gdf3bfd8d42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Keerthan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2" name="Shape 2212"/>
        <p:cNvGrpSpPr/>
        <p:nvPr/>
      </p:nvGrpSpPr>
      <p:grpSpPr>
        <a:xfrm>
          <a:off x="0" y="0"/>
          <a:ext cx="0" cy="0"/>
          <a:chOff x="0" y="0"/>
          <a:chExt cx="0" cy="0"/>
        </a:xfrm>
      </p:grpSpPr>
      <p:sp>
        <p:nvSpPr>
          <p:cNvPr id="2213" name="Google Shape;2213;gdf788b32c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4" name="Google Shape;2214;gdf788b32c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Keerthan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7" name="Shape 2217"/>
        <p:cNvGrpSpPr/>
        <p:nvPr/>
      </p:nvGrpSpPr>
      <p:grpSpPr>
        <a:xfrm>
          <a:off x="0" y="0"/>
          <a:ext cx="0" cy="0"/>
          <a:chOff x="0" y="0"/>
          <a:chExt cx="0" cy="0"/>
        </a:xfrm>
      </p:grpSpPr>
      <p:sp>
        <p:nvSpPr>
          <p:cNvPr id="2218" name="Google Shape;2218;gdf6efacf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9" name="Google Shape;2219;gdf6efacf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3" name="Shape 2223"/>
        <p:cNvGrpSpPr/>
        <p:nvPr/>
      </p:nvGrpSpPr>
      <p:grpSpPr>
        <a:xfrm>
          <a:off x="0" y="0"/>
          <a:ext cx="0" cy="0"/>
          <a:chOff x="0" y="0"/>
          <a:chExt cx="0" cy="0"/>
        </a:xfrm>
      </p:grpSpPr>
      <p:sp>
        <p:nvSpPr>
          <p:cNvPr id="2224" name="Google Shape;2224;gdf6efacfb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5" name="Google Shape;2225;gdf6efacfb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0" name="Shape 2230"/>
        <p:cNvGrpSpPr/>
        <p:nvPr/>
      </p:nvGrpSpPr>
      <p:grpSpPr>
        <a:xfrm>
          <a:off x="0" y="0"/>
          <a:ext cx="0" cy="0"/>
          <a:chOff x="0" y="0"/>
          <a:chExt cx="0" cy="0"/>
        </a:xfrm>
      </p:grpSpPr>
      <p:sp>
        <p:nvSpPr>
          <p:cNvPr id="2231" name="Google Shape;2231;gdf6efacfb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2" name="Google Shape;2232;gdf6efacfb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6" name="Shape 2236"/>
        <p:cNvGrpSpPr/>
        <p:nvPr/>
      </p:nvGrpSpPr>
      <p:grpSpPr>
        <a:xfrm>
          <a:off x="0" y="0"/>
          <a:ext cx="0" cy="0"/>
          <a:chOff x="0" y="0"/>
          <a:chExt cx="0" cy="0"/>
        </a:xfrm>
      </p:grpSpPr>
      <p:sp>
        <p:nvSpPr>
          <p:cNvPr id="2237" name="Google Shape;2237;gdf3bfd8d42_0_2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8" name="Google Shape;2238;gdf3bfd8d42_0_2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Bhagi: Decided on 6 standard output errors from our research: NONE, INVALID, DIVBYZERO, OVERFLOW, UNDERFLOW, INEXACT. (we didn’t even implement inexact)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2" name="Shape 2242"/>
        <p:cNvGrpSpPr/>
        <p:nvPr/>
      </p:nvGrpSpPr>
      <p:grpSpPr>
        <a:xfrm>
          <a:off x="0" y="0"/>
          <a:ext cx="0" cy="0"/>
          <a:chOff x="0" y="0"/>
          <a:chExt cx="0" cy="0"/>
        </a:xfrm>
      </p:grpSpPr>
      <p:sp>
        <p:nvSpPr>
          <p:cNvPr id="2243" name="Google Shape;2243;gdf3bfd8d42_0_2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4" name="Google Shape;2244;gdf3bfd8d42_0_2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3" name="Shape 2123"/>
        <p:cNvGrpSpPr/>
        <p:nvPr/>
      </p:nvGrpSpPr>
      <p:grpSpPr>
        <a:xfrm>
          <a:off x="0" y="0"/>
          <a:ext cx="0" cy="0"/>
          <a:chOff x="0" y="0"/>
          <a:chExt cx="0" cy="0"/>
        </a:xfrm>
      </p:grpSpPr>
      <p:sp>
        <p:nvSpPr>
          <p:cNvPr id="2124" name="Google Shape;2124;gdf3bfd8d42_0_2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5" name="Google Shape;2125;gdf3bfd8d42_0_2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Ram:</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7" name="Shape 2247"/>
        <p:cNvGrpSpPr/>
        <p:nvPr/>
      </p:nvGrpSpPr>
      <p:grpSpPr>
        <a:xfrm>
          <a:off x="0" y="0"/>
          <a:ext cx="0" cy="0"/>
          <a:chOff x="0" y="0"/>
          <a:chExt cx="0" cy="0"/>
        </a:xfrm>
      </p:grpSpPr>
      <p:sp>
        <p:nvSpPr>
          <p:cNvPr id="2248" name="Google Shape;2248;gdf3bfd8d42_0_2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9" name="Google Shape;2249;gdf3bfd8d42_0_2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Bhagi: We designed a lot of smaller modules. Each module itself isn’t too complicated, but we wanted to verify each module before connecting them all together into the larger adder/subtractor.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7" name="Shape 2257"/>
        <p:cNvGrpSpPr/>
        <p:nvPr/>
      </p:nvGrpSpPr>
      <p:grpSpPr>
        <a:xfrm>
          <a:off x="0" y="0"/>
          <a:ext cx="0" cy="0"/>
          <a:chOff x="0" y="0"/>
          <a:chExt cx="0" cy="0"/>
        </a:xfrm>
      </p:grpSpPr>
      <p:sp>
        <p:nvSpPr>
          <p:cNvPr id="2258" name="Google Shape;2258;gdf3bfd8d42_0_2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9" name="Google Shape;2259;gdf3bfd8d42_0_2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Keerthan/Ram:</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5" name="Shape 2265"/>
        <p:cNvGrpSpPr/>
        <p:nvPr/>
      </p:nvGrpSpPr>
      <p:grpSpPr>
        <a:xfrm>
          <a:off x="0" y="0"/>
          <a:ext cx="0" cy="0"/>
          <a:chOff x="0" y="0"/>
          <a:chExt cx="0" cy="0"/>
        </a:xfrm>
      </p:grpSpPr>
      <p:sp>
        <p:nvSpPr>
          <p:cNvPr id="2266" name="Google Shape;2266;gdf3bfd8d42_0_2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7" name="Google Shape;2267;gdf3bfd8d42_0_2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Chuck: We wanted to make sure we tested all combinations of corner cases. There were 8 corner cases in total (one not really being a corner case). We developed a table and tried to identify the likely output for each operation. But because of how we implemented the testbench with objects it turned out we didn’t need to do that. For each operand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3" name="Shape 2273"/>
        <p:cNvGrpSpPr/>
        <p:nvPr/>
      </p:nvGrpSpPr>
      <p:grpSpPr>
        <a:xfrm>
          <a:off x="0" y="0"/>
          <a:ext cx="0" cy="0"/>
          <a:chOff x="0" y="0"/>
          <a:chExt cx="0" cy="0"/>
        </a:xfrm>
      </p:grpSpPr>
      <p:sp>
        <p:nvSpPr>
          <p:cNvPr id="2274" name="Google Shape;2274;gdf3bfd8d42_0_2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5" name="Google Shape;2275;gdf3bfd8d42_0_2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Chuck:</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0" name="Shape 2280"/>
        <p:cNvGrpSpPr/>
        <p:nvPr/>
      </p:nvGrpSpPr>
      <p:grpSpPr>
        <a:xfrm>
          <a:off x="0" y="0"/>
          <a:ext cx="0" cy="0"/>
          <a:chOff x="0" y="0"/>
          <a:chExt cx="0" cy="0"/>
        </a:xfrm>
      </p:grpSpPr>
      <p:sp>
        <p:nvSpPr>
          <p:cNvPr id="2281" name="Google Shape;2281;gdf3bfd8d42_0_2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2" name="Google Shape;2282;gdf3bfd8d42_0_2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Chuck:</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8" name="Shape 2288"/>
        <p:cNvGrpSpPr/>
        <p:nvPr/>
      </p:nvGrpSpPr>
      <p:grpSpPr>
        <a:xfrm>
          <a:off x="0" y="0"/>
          <a:ext cx="0" cy="0"/>
          <a:chOff x="0" y="0"/>
          <a:chExt cx="0" cy="0"/>
        </a:xfrm>
      </p:grpSpPr>
      <p:sp>
        <p:nvSpPr>
          <p:cNvPr id="2289" name="Google Shape;2289;gdf3bfd8d42_0_2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0" name="Google Shape;2290;gdf3bfd8d42_0_2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Chuck: </a:t>
            </a:r>
            <a:r>
              <a:rPr lang="en"/>
              <a:t>As part of our debugging process we would run the exhaustive testbench and get hundreds of errors. We would print these error logs out, and attempt to find the patterns in the errors, to identify where the error originated from. </a:t>
            </a:r>
            <a:r>
              <a:rPr lang="en"/>
              <a:t>This caught a lot of errors, particular in special cases, like zero plus or minus a number, adding two max values, normmin-denorms, etc.</a:t>
            </a:r>
            <a:endParaRPr/>
          </a:p>
          <a:p>
            <a:pPr indent="0" lvl="0" marL="0" rtl="0" algn="l">
              <a:spcBef>
                <a:spcPts val="0"/>
              </a:spcBef>
              <a:spcAft>
                <a:spcPts val="0"/>
              </a:spcAft>
              <a:buNone/>
            </a:pPr>
            <a:r>
              <a:rPr lang="en"/>
              <a:t>We printed out the error transcripts, and tried to pinpoint the type of error that was occurring (i.e. what were the type cases, and are we adding/subtracting? etc.)</a:t>
            </a:r>
            <a:endParaRPr/>
          </a:p>
          <a:p>
            <a:pPr indent="0" lvl="0" marL="0" rtl="0" algn="l">
              <a:spcBef>
                <a:spcPts val="0"/>
              </a:spcBef>
              <a:spcAft>
                <a:spcPts val="0"/>
              </a:spcAft>
              <a:buNone/>
            </a:pPr>
            <a:r>
              <a:rPr lang="en"/>
              <a:t>We found that we needed to include some special case handling of the inputs and of the outputs.</a:t>
            </a:r>
            <a:endParaRPr/>
          </a:p>
          <a:p>
            <a:pPr indent="0" lvl="0" marL="0" rtl="0" algn="l">
              <a:spcBef>
                <a:spcPts val="0"/>
              </a:spcBef>
              <a:spcAft>
                <a:spcPts val="0"/>
              </a:spcAft>
              <a:buNone/>
            </a:pPr>
            <a:r>
              <a:rPr lang="en"/>
              <a:t>We also fixed some problems we had in the logic for our normalization unit and some of the things we were trying to do with the carry signals.</a:t>
            </a:r>
            <a:endParaRPr/>
          </a:p>
          <a:p>
            <a:pPr indent="0" lvl="0" marL="0" rtl="0" algn="l">
              <a:spcBef>
                <a:spcPts val="0"/>
              </a:spcBef>
              <a:spcAft>
                <a:spcPts val="0"/>
              </a:spcAft>
              <a:buNone/>
            </a:pPr>
            <a:r>
              <a:rPr lang="en"/>
              <a:t>We addressed each problem one by one, and each time we fixed a problem, the total number of errors typically reduced by half each time, until we had no errors.</a:t>
            </a:r>
            <a:endParaRPr/>
          </a:p>
          <a:p>
            <a:pPr indent="0" lvl="0" marL="0" rtl="0" algn="l">
              <a:spcBef>
                <a:spcPts val="0"/>
              </a:spcBef>
              <a:spcAft>
                <a:spcPts val="0"/>
              </a:spcAft>
              <a:buNone/>
            </a:pPr>
            <a:r>
              <a:rPr lang="en"/>
              <a:t>We set the total number of tests to do for each edge case to larger and larger numbers. We often found more errors and continued fixing them (sometimes through trial and error) until it worked.</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6" name="Shape 2296"/>
        <p:cNvGrpSpPr/>
        <p:nvPr/>
      </p:nvGrpSpPr>
      <p:grpSpPr>
        <a:xfrm>
          <a:off x="0" y="0"/>
          <a:ext cx="0" cy="0"/>
          <a:chOff x="0" y="0"/>
          <a:chExt cx="0" cy="0"/>
        </a:xfrm>
      </p:grpSpPr>
      <p:sp>
        <p:nvSpPr>
          <p:cNvPr id="2297" name="Google Shape;2297;gdf3bfd8d42_0_2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8" name="Google Shape;2298;gdf3bfd8d42_0_2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1" name="Shape 2301"/>
        <p:cNvGrpSpPr/>
        <p:nvPr/>
      </p:nvGrpSpPr>
      <p:grpSpPr>
        <a:xfrm>
          <a:off x="0" y="0"/>
          <a:ext cx="0" cy="0"/>
          <a:chOff x="0" y="0"/>
          <a:chExt cx="0" cy="0"/>
        </a:xfrm>
      </p:grpSpPr>
      <p:sp>
        <p:nvSpPr>
          <p:cNvPr id="2302" name="Google Shape;2302;gdf3bfd8d42_0_2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3" name="Google Shape;2303;gdf3bfd8d42_0_2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Ram: We implemented most of our SystemVerilog constructs within the shared package fp_pkg, which included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7" name="Shape 2317"/>
        <p:cNvGrpSpPr/>
        <p:nvPr/>
      </p:nvGrpSpPr>
      <p:grpSpPr>
        <a:xfrm>
          <a:off x="0" y="0"/>
          <a:ext cx="0" cy="0"/>
          <a:chOff x="0" y="0"/>
          <a:chExt cx="0" cy="0"/>
        </a:xfrm>
      </p:grpSpPr>
      <p:sp>
        <p:nvSpPr>
          <p:cNvPr id="2318" name="Google Shape;2318;gdf3bfd8d42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9" name="Google Shape;2319;gdf3bfd8d42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3" name="Shape 2323"/>
        <p:cNvGrpSpPr/>
        <p:nvPr/>
      </p:nvGrpSpPr>
      <p:grpSpPr>
        <a:xfrm>
          <a:off x="0" y="0"/>
          <a:ext cx="0" cy="0"/>
          <a:chOff x="0" y="0"/>
          <a:chExt cx="0" cy="0"/>
        </a:xfrm>
      </p:grpSpPr>
      <p:sp>
        <p:nvSpPr>
          <p:cNvPr id="2324" name="Google Shape;2324;gdf536d5f1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5" name="Google Shape;2325;gdf536d5f1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For the Add/Sub randomized tests, the remaining errors are of two types. One where the LSB is off by one. This one is hard to pin down so far since it seems like it would be a rounding error, but it’s not following the rules we expect. It’s possible SV treats rounding a little differently than we expected. A very small percentage of the errors occur when the expected result of the subtraction of two regular values is to be a denorm. Things look very close but the significand is shifted by 1 to the right. While neither error is ideal, we feel the first is mostly okay because the value difference is very small and the error is rare. And the second error happens extremely rarely.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9" name="Shape 2129"/>
        <p:cNvGrpSpPr/>
        <p:nvPr/>
      </p:nvGrpSpPr>
      <p:grpSpPr>
        <a:xfrm>
          <a:off x="0" y="0"/>
          <a:ext cx="0" cy="0"/>
          <a:chOff x="0" y="0"/>
          <a:chExt cx="0" cy="0"/>
        </a:xfrm>
      </p:grpSpPr>
      <p:sp>
        <p:nvSpPr>
          <p:cNvPr id="2130" name="Google Shape;2130;gdf3bfd8d42_0_2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1" name="Google Shape;2131;gdf3bfd8d42_0_2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Bhagi: We found some resources that generally described how IEEE 754 hardware should work, often in simplistic terms. We did not start with any code, and had to </a:t>
            </a:r>
            <a:r>
              <a:rPr lang="en"/>
              <a:t>implement</a:t>
            </a:r>
            <a:r>
              <a:rPr lang="en"/>
              <a:t> the designs ourselves.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6" name="Shape 2336"/>
        <p:cNvGrpSpPr/>
        <p:nvPr/>
      </p:nvGrpSpPr>
      <p:grpSpPr>
        <a:xfrm>
          <a:off x="0" y="0"/>
          <a:ext cx="0" cy="0"/>
          <a:chOff x="0" y="0"/>
          <a:chExt cx="0" cy="0"/>
        </a:xfrm>
      </p:grpSpPr>
      <p:sp>
        <p:nvSpPr>
          <p:cNvPr id="2337" name="Google Shape;2337;gdf3bfd8d42_0_2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8" name="Google Shape;2338;gdf3bfd8d42_0_2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2" name="Shape 2342"/>
        <p:cNvGrpSpPr/>
        <p:nvPr/>
      </p:nvGrpSpPr>
      <p:grpSpPr>
        <a:xfrm>
          <a:off x="0" y="0"/>
          <a:ext cx="0" cy="0"/>
          <a:chOff x="0" y="0"/>
          <a:chExt cx="0" cy="0"/>
        </a:xfrm>
      </p:grpSpPr>
      <p:sp>
        <p:nvSpPr>
          <p:cNvPr id="2343" name="Google Shape;2343;gdf536d5f1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4" name="Google Shape;2344;gdf536d5f1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Ram:</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8" name="Shape 2348"/>
        <p:cNvGrpSpPr/>
        <p:nvPr/>
      </p:nvGrpSpPr>
      <p:grpSpPr>
        <a:xfrm>
          <a:off x="0" y="0"/>
          <a:ext cx="0" cy="0"/>
          <a:chOff x="0" y="0"/>
          <a:chExt cx="0" cy="0"/>
        </a:xfrm>
      </p:grpSpPr>
      <p:sp>
        <p:nvSpPr>
          <p:cNvPr id="2349" name="Google Shape;2349;gdf3bfd8d42_0_2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0" name="Google Shape;2350;gdf3bfd8d42_0_2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Bhagi:</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4" name="Shape 2354"/>
        <p:cNvGrpSpPr/>
        <p:nvPr/>
      </p:nvGrpSpPr>
      <p:grpSpPr>
        <a:xfrm>
          <a:off x="0" y="0"/>
          <a:ext cx="0" cy="0"/>
          <a:chOff x="0" y="0"/>
          <a:chExt cx="0" cy="0"/>
        </a:xfrm>
      </p:grpSpPr>
      <p:sp>
        <p:nvSpPr>
          <p:cNvPr id="2355" name="Google Shape;2355;gdf788b32c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6" name="Google Shape;2356;gdf788b32c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0" name="Shape 2360"/>
        <p:cNvGrpSpPr/>
        <p:nvPr/>
      </p:nvGrpSpPr>
      <p:grpSpPr>
        <a:xfrm>
          <a:off x="0" y="0"/>
          <a:ext cx="0" cy="0"/>
          <a:chOff x="0" y="0"/>
          <a:chExt cx="0" cy="0"/>
        </a:xfrm>
      </p:grpSpPr>
      <p:sp>
        <p:nvSpPr>
          <p:cNvPr id="2361" name="Google Shape;2361;gdf788b32c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2" name="Google Shape;2362;gdf788b32c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7" name="Shape 2367"/>
        <p:cNvGrpSpPr/>
        <p:nvPr/>
      </p:nvGrpSpPr>
      <p:grpSpPr>
        <a:xfrm>
          <a:off x="0" y="0"/>
          <a:ext cx="0" cy="0"/>
          <a:chOff x="0" y="0"/>
          <a:chExt cx="0" cy="0"/>
        </a:xfrm>
      </p:grpSpPr>
      <p:sp>
        <p:nvSpPr>
          <p:cNvPr id="2368" name="Google Shape;2368;gdf788b32c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9" name="Google Shape;2369;gdf788b32c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7" name="Shape 2137"/>
        <p:cNvGrpSpPr/>
        <p:nvPr/>
      </p:nvGrpSpPr>
      <p:grpSpPr>
        <a:xfrm>
          <a:off x="0" y="0"/>
          <a:ext cx="0" cy="0"/>
          <a:chOff x="0" y="0"/>
          <a:chExt cx="0" cy="0"/>
        </a:xfrm>
      </p:grpSpPr>
      <p:sp>
        <p:nvSpPr>
          <p:cNvPr id="2138" name="Google Shape;2138;gdf3bfd8d42_0_2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9" name="Google Shape;2139;gdf3bfd8d42_0_2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Keerthan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6" name="Shape 2146"/>
        <p:cNvGrpSpPr/>
        <p:nvPr/>
      </p:nvGrpSpPr>
      <p:grpSpPr>
        <a:xfrm>
          <a:off x="0" y="0"/>
          <a:ext cx="0" cy="0"/>
          <a:chOff x="0" y="0"/>
          <a:chExt cx="0" cy="0"/>
        </a:xfrm>
      </p:grpSpPr>
      <p:sp>
        <p:nvSpPr>
          <p:cNvPr id="2147" name="Google Shape;2147;gdf3bfd8d42_0_2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8" name="Google Shape;2148;gdf3bfd8d42_0_2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Chuck</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4" name="Shape 2154"/>
        <p:cNvGrpSpPr/>
        <p:nvPr/>
      </p:nvGrpSpPr>
      <p:grpSpPr>
        <a:xfrm>
          <a:off x="0" y="0"/>
          <a:ext cx="0" cy="0"/>
          <a:chOff x="0" y="0"/>
          <a:chExt cx="0" cy="0"/>
        </a:xfrm>
      </p:grpSpPr>
      <p:sp>
        <p:nvSpPr>
          <p:cNvPr id="2155" name="Google Shape;2155;gdf3bfd8d42_0_2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6" name="Google Shape;2156;gdf3bfd8d42_0_2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Bhagi: As a quick review of IEEE 754 Floating Point standard, recall there is double </a:t>
            </a:r>
            <a:r>
              <a:rPr lang="en"/>
              <a:t>precision floating point which works with 64 bit operands and outputs, and allows greater precision. And there is 32-bit single precision floating point. We implemented 32-bit single precision floating point in our design. The bits of a floating point number are broken out as follows and can represent a decimal number by applying them in the following way. A large part of this project was also trying to figure out how to handle denormalized numbers which don’t include a leading 1 in the mantissa, and special cases like NaN and infinity.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6" name="Shape 2166"/>
        <p:cNvGrpSpPr/>
        <p:nvPr/>
      </p:nvGrpSpPr>
      <p:grpSpPr>
        <a:xfrm>
          <a:off x="0" y="0"/>
          <a:ext cx="0" cy="0"/>
          <a:chOff x="0" y="0"/>
          <a:chExt cx="0" cy="0"/>
        </a:xfrm>
      </p:grpSpPr>
      <p:sp>
        <p:nvSpPr>
          <p:cNvPr id="2167" name="Google Shape;2167;gdf3bfd8d42_0_2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8" name="Google Shape;2168;gdf3bfd8d42_0_2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1" name="Shape 2171"/>
        <p:cNvGrpSpPr/>
        <p:nvPr/>
      </p:nvGrpSpPr>
      <p:grpSpPr>
        <a:xfrm>
          <a:off x="0" y="0"/>
          <a:ext cx="0" cy="0"/>
          <a:chOff x="0" y="0"/>
          <a:chExt cx="0" cy="0"/>
        </a:xfrm>
      </p:grpSpPr>
      <p:sp>
        <p:nvSpPr>
          <p:cNvPr id="2172" name="Google Shape;2172;gdf3bfd8d42_0_2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3" name="Google Shape;2173;gdf3bfd8d42_0_2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Chuck: We started with the image on the left taken from our research, but we eventually evolved our design to the one on the right through lots of iterations of testing and design discussions between Bhagi and I. We decided to implement everything combinationally since we didn’t want to deal with sequential logic. This is different from how the other half of our group decided to do it which was with sequential logic. We developed each module in the diagram on the right individually and connected them all together with the wires in between. Creating this map was very helpful in analyzing and constructing our final adder/subtractor.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8" name="Shape 2178"/>
        <p:cNvGrpSpPr/>
        <p:nvPr/>
      </p:nvGrpSpPr>
      <p:grpSpPr>
        <a:xfrm>
          <a:off x="0" y="0"/>
          <a:ext cx="0" cy="0"/>
          <a:chOff x="0" y="0"/>
          <a:chExt cx="0" cy="0"/>
        </a:xfrm>
      </p:grpSpPr>
      <p:sp>
        <p:nvSpPr>
          <p:cNvPr id="2179" name="Google Shape;2179;gdf3bfd8d42_0_2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0" name="Google Shape;2180;gdf3bfd8d42_0_2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Chuck: To design the sign logic we created a truth table that depended on whether operand 2 was larger than operand 1 in which case we needed to </a:t>
            </a:r>
            <a:r>
              <a:rPr lang="en"/>
              <a:t>switch the operands in hardware, the opcode (0 for add, 1 for subtract), and the signs of each operand. Depending on these values we can determine the output sign bit, and it also sends a signal to some modules to complement and post complement values, such as in the case where the there is subtraction between the two operands that results in a decrease in magnitude.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4.png"/><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15.png"/><Relationship Id="rId4" Type="http://schemas.openxmlformats.org/officeDocument/2006/relationships/image" Target="../media/image64.png"/><Relationship Id="rId5" Type="http://schemas.openxmlformats.org/officeDocument/2006/relationships/image" Target="../media/image4.png"/><Relationship Id="rId6" Type="http://schemas.openxmlformats.org/officeDocument/2006/relationships/image" Target="../media/image3.png"/><Relationship Id="rId7" Type="http://schemas.openxmlformats.org/officeDocument/2006/relationships/image" Target="../media/image2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 Id="rId4"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6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6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60.png"/><Relationship Id="rId4" Type="http://schemas.openxmlformats.org/officeDocument/2006/relationships/image" Target="../media/image63.png"/><Relationship Id="rId5" Type="http://schemas.openxmlformats.org/officeDocument/2006/relationships/hyperlink" Target="https://slidesgo.com/" TargetMode="External"/><Relationship Id="rId6" Type="http://schemas.openxmlformats.org/officeDocument/2006/relationships/hyperlink" Target="https://www.flaticon.com/" TargetMode="External"/><Relationship Id="rId7" Type="http://schemas.openxmlformats.org/officeDocument/2006/relationships/hyperlink" Target="https://www.freepik.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60.png"/><Relationship Id="rId4" Type="http://schemas.openxmlformats.org/officeDocument/2006/relationships/image" Target="../media/image6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1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426500" y="1130675"/>
            <a:ext cx="62910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6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20000" y="3220225"/>
            <a:ext cx="77040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11" name="Google Shape;11;p2"/>
          <p:cNvPicPr preferRelativeResize="0"/>
          <p:nvPr/>
        </p:nvPicPr>
        <p:blipFill>
          <a:blip r:embed="rId2">
            <a:alphaModFix amt="66000"/>
          </a:blip>
          <a:stretch>
            <a:fillRect/>
          </a:stretch>
        </p:blipFill>
        <p:spPr>
          <a:xfrm flipH="1" rot="1326165">
            <a:off x="-1328945" y="-932567"/>
            <a:ext cx="3297389" cy="2276634"/>
          </a:xfrm>
          <a:prstGeom prst="rect">
            <a:avLst/>
          </a:prstGeom>
          <a:noFill/>
          <a:ln>
            <a:noFill/>
          </a:ln>
        </p:spPr>
      </p:pic>
      <p:pic>
        <p:nvPicPr>
          <p:cNvPr id="12" name="Google Shape;12;p2"/>
          <p:cNvPicPr preferRelativeResize="0"/>
          <p:nvPr/>
        </p:nvPicPr>
        <p:blipFill>
          <a:blip r:embed="rId3">
            <a:alphaModFix amt="64000"/>
          </a:blip>
          <a:stretch>
            <a:fillRect/>
          </a:stretch>
        </p:blipFill>
        <p:spPr>
          <a:xfrm rot="2440329">
            <a:off x="6865875" y="-711275"/>
            <a:ext cx="3592175" cy="3021601"/>
          </a:xfrm>
          <a:prstGeom prst="rect">
            <a:avLst/>
          </a:prstGeom>
          <a:noFill/>
          <a:ln>
            <a:noFill/>
          </a:ln>
        </p:spPr>
      </p:pic>
      <p:pic>
        <p:nvPicPr>
          <p:cNvPr id="13" name="Google Shape;13;p2"/>
          <p:cNvPicPr preferRelativeResize="0"/>
          <p:nvPr/>
        </p:nvPicPr>
        <p:blipFill>
          <a:blip r:embed="rId4">
            <a:alphaModFix amt="67000"/>
          </a:blip>
          <a:stretch>
            <a:fillRect/>
          </a:stretch>
        </p:blipFill>
        <p:spPr>
          <a:xfrm flipH="1" rot="5400000">
            <a:off x="-1871711" y="-356575"/>
            <a:ext cx="2894875" cy="2593326"/>
          </a:xfrm>
          <a:prstGeom prst="rect">
            <a:avLst/>
          </a:prstGeom>
          <a:noFill/>
          <a:ln>
            <a:noFill/>
          </a:ln>
        </p:spPr>
      </p:pic>
      <p:pic>
        <p:nvPicPr>
          <p:cNvPr id="14" name="Google Shape;14;p2"/>
          <p:cNvPicPr preferRelativeResize="0"/>
          <p:nvPr/>
        </p:nvPicPr>
        <p:blipFill>
          <a:blip r:embed="rId2">
            <a:alphaModFix amt="66000"/>
          </a:blip>
          <a:stretch>
            <a:fillRect/>
          </a:stretch>
        </p:blipFill>
        <p:spPr>
          <a:xfrm flipH="1" rot="1326165">
            <a:off x="-889245" y="3430558"/>
            <a:ext cx="3297389" cy="2276634"/>
          </a:xfrm>
          <a:prstGeom prst="rect">
            <a:avLst/>
          </a:prstGeom>
          <a:noFill/>
          <a:ln>
            <a:noFill/>
          </a:ln>
        </p:spPr>
      </p:pic>
      <p:pic>
        <p:nvPicPr>
          <p:cNvPr id="15" name="Google Shape;15;p2"/>
          <p:cNvPicPr preferRelativeResize="0"/>
          <p:nvPr/>
        </p:nvPicPr>
        <p:blipFill>
          <a:blip r:embed="rId5">
            <a:alphaModFix amt="82000"/>
          </a:blip>
          <a:stretch>
            <a:fillRect/>
          </a:stretch>
        </p:blipFill>
        <p:spPr>
          <a:xfrm rot="10670981">
            <a:off x="6959826" y="3022524"/>
            <a:ext cx="3632875" cy="2999026"/>
          </a:xfrm>
          <a:prstGeom prst="rect">
            <a:avLst/>
          </a:prstGeom>
          <a:noFill/>
          <a:ln>
            <a:noFill/>
          </a:ln>
        </p:spPr>
      </p:pic>
      <p:grpSp>
        <p:nvGrpSpPr>
          <p:cNvPr id="16" name="Google Shape;16;p2"/>
          <p:cNvGrpSpPr/>
          <p:nvPr/>
        </p:nvGrpSpPr>
        <p:grpSpPr>
          <a:xfrm rot="-2700000">
            <a:off x="381980" y="2801012"/>
            <a:ext cx="1344349" cy="2469678"/>
            <a:chOff x="272875" y="1419395"/>
            <a:chExt cx="255950" cy="563168"/>
          </a:xfrm>
        </p:grpSpPr>
        <p:sp>
          <p:nvSpPr>
            <p:cNvPr id="17" name="Google Shape;17;p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 name="Google Shape;52;p2"/>
          <p:cNvGrpSpPr/>
          <p:nvPr/>
        </p:nvGrpSpPr>
        <p:grpSpPr>
          <a:xfrm rot="-2700000">
            <a:off x="7112113" y="-364316"/>
            <a:ext cx="1344349" cy="1995327"/>
            <a:chOff x="272875" y="1527563"/>
            <a:chExt cx="255950" cy="455000"/>
          </a:xfrm>
        </p:grpSpPr>
        <p:sp>
          <p:nvSpPr>
            <p:cNvPr id="53" name="Google Shape;53;p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2"/>
          <p:cNvSpPr/>
          <p:nvPr/>
        </p:nvSpPr>
        <p:spPr>
          <a:xfrm rot="10800000">
            <a:off x="4793599" y="4568874"/>
            <a:ext cx="2265082" cy="2165834"/>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84" name="Shape 584"/>
        <p:cNvGrpSpPr/>
        <p:nvPr/>
      </p:nvGrpSpPr>
      <p:grpSpPr>
        <a:xfrm>
          <a:off x="0" y="0"/>
          <a:ext cx="0" cy="0"/>
          <a:chOff x="0" y="0"/>
          <a:chExt cx="0" cy="0"/>
        </a:xfrm>
      </p:grpSpPr>
      <p:pic>
        <p:nvPicPr>
          <p:cNvPr id="585" name="Google Shape;585;p11"/>
          <p:cNvPicPr preferRelativeResize="0"/>
          <p:nvPr/>
        </p:nvPicPr>
        <p:blipFill>
          <a:blip r:embed="rId2">
            <a:alphaModFix amt="66000"/>
          </a:blip>
          <a:stretch>
            <a:fillRect/>
          </a:stretch>
        </p:blipFill>
        <p:spPr>
          <a:xfrm flipH="1" rot="8456486">
            <a:off x="4213816" y="1684455"/>
            <a:ext cx="3297389" cy="2276638"/>
          </a:xfrm>
          <a:prstGeom prst="rect">
            <a:avLst/>
          </a:prstGeom>
          <a:noFill/>
          <a:ln>
            <a:noFill/>
          </a:ln>
        </p:spPr>
      </p:pic>
      <p:pic>
        <p:nvPicPr>
          <p:cNvPr id="586" name="Google Shape;586;p11"/>
          <p:cNvPicPr preferRelativeResize="0"/>
          <p:nvPr/>
        </p:nvPicPr>
        <p:blipFill>
          <a:blip r:embed="rId3">
            <a:alphaModFix amt="74000"/>
          </a:blip>
          <a:stretch>
            <a:fillRect/>
          </a:stretch>
        </p:blipFill>
        <p:spPr>
          <a:xfrm flipH="1" rot="-5809801">
            <a:off x="2079893" y="1275092"/>
            <a:ext cx="2894870" cy="2593321"/>
          </a:xfrm>
          <a:prstGeom prst="rect">
            <a:avLst/>
          </a:prstGeom>
          <a:noFill/>
          <a:ln>
            <a:noFill/>
          </a:ln>
        </p:spPr>
      </p:pic>
      <p:pic>
        <p:nvPicPr>
          <p:cNvPr id="587" name="Google Shape;587;p11"/>
          <p:cNvPicPr preferRelativeResize="0"/>
          <p:nvPr/>
        </p:nvPicPr>
        <p:blipFill>
          <a:blip r:embed="rId4">
            <a:alphaModFix amt="76000"/>
          </a:blip>
          <a:stretch>
            <a:fillRect/>
          </a:stretch>
        </p:blipFill>
        <p:spPr>
          <a:xfrm rot="9663874">
            <a:off x="-831963" y="211855"/>
            <a:ext cx="9577978" cy="3566814"/>
          </a:xfrm>
          <a:prstGeom prst="rect">
            <a:avLst/>
          </a:prstGeom>
          <a:noFill/>
          <a:ln>
            <a:noFill/>
          </a:ln>
        </p:spPr>
      </p:pic>
      <p:sp>
        <p:nvSpPr>
          <p:cNvPr id="588" name="Google Shape;588;p11"/>
          <p:cNvSpPr txBox="1"/>
          <p:nvPr>
            <p:ph hasCustomPrompt="1" type="title"/>
          </p:nvPr>
        </p:nvSpPr>
        <p:spPr>
          <a:xfrm>
            <a:off x="1284000" y="1558475"/>
            <a:ext cx="65760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89" name="Google Shape;589;p11"/>
          <p:cNvSpPr txBox="1"/>
          <p:nvPr>
            <p:ph idx="1" type="subTitle"/>
          </p:nvPr>
        </p:nvSpPr>
        <p:spPr>
          <a:xfrm>
            <a:off x="1284000" y="3069625"/>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pic>
        <p:nvPicPr>
          <p:cNvPr id="590" name="Google Shape;590;p11"/>
          <p:cNvPicPr preferRelativeResize="0"/>
          <p:nvPr/>
        </p:nvPicPr>
        <p:blipFill>
          <a:blip r:embed="rId2">
            <a:alphaModFix amt="66000"/>
          </a:blip>
          <a:stretch>
            <a:fillRect/>
          </a:stretch>
        </p:blipFill>
        <p:spPr>
          <a:xfrm flipH="1" rot="8456486">
            <a:off x="7252441" y="4177105"/>
            <a:ext cx="3297389" cy="2276638"/>
          </a:xfrm>
          <a:prstGeom prst="rect">
            <a:avLst/>
          </a:prstGeom>
          <a:noFill/>
          <a:ln>
            <a:noFill/>
          </a:ln>
        </p:spPr>
      </p:pic>
      <p:grpSp>
        <p:nvGrpSpPr>
          <p:cNvPr id="591" name="Google Shape;591;p11"/>
          <p:cNvGrpSpPr/>
          <p:nvPr/>
        </p:nvGrpSpPr>
        <p:grpSpPr>
          <a:xfrm rot="2700046">
            <a:off x="8023488" y="3760130"/>
            <a:ext cx="1344367" cy="1995327"/>
            <a:chOff x="272875" y="1527563"/>
            <a:chExt cx="255950" cy="455000"/>
          </a:xfrm>
        </p:grpSpPr>
        <p:sp>
          <p:nvSpPr>
            <p:cNvPr id="592" name="Google Shape;592;p1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1"/>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1"/>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1"/>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1"/>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1"/>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1"/>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27" name="Google Shape;627;p11"/>
          <p:cNvPicPr preferRelativeResize="0"/>
          <p:nvPr/>
        </p:nvPicPr>
        <p:blipFill>
          <a:blip r:embed="rId4">
            <a:alphaModFix amt="76000"/>
          </a:blip>
          <a:stretch>
            <a:fillRect/>
          </a:stretch>
        </p:blipFill>
        <p:spPr>
          <a:xfrm rot="9663874">
            <a:off x="-3354179" y="-1777728"/>
            <a:ext cx="7605805" cy="2832382"/>
          </a:xfrm>
          <a:prstGeom prst="rect">
            <a:avLst/>
          </a:prstGeom>
          <a:noFill/>
          <a:ln>
            <a:noFill/>
          </a:ln>
        </p:spPr>
      </p:pic>
      <p:grpSp>
        <p:nvGrpSpPr>
          <p:cNvPr id="628" name="Google Shape;628;p11"/>
          <p:cNvGrpSpPr/>
          <p:nvPr/>
        </p:nvGrpSpPr>
        <p:grpSpPr>
          <a:xfrm rot="-7181356">
            <a:off x="474922" y="-1462434"/>
            <a:ext cx="1344356" cy="2469645"/>
            <a:chOff x="272875" y="1419395"/>
            <a:chExt cx="255950" cy="563168"/>
          </a:xfrm>
        </p:grpSpPr>
        <p:sp>
          <p:nvSpPr>
            <p:cNvPr id="629" name="Google Shape;629;p1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1"/>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1"/>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1"/>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1"/>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1"/>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1"/>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 name="Google Shape;664;p11"/>
          <p:cNvSpPr/>
          <p:nvPr/>
        </p:nvSpPr>
        <p:spPr>
          <a:xfrm rot="3011561">
            <a:off x="7155837" y="4854310"/>
            <a:ext cx="1345837" cy="1286867"/>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1"/>
          <p:cNvSpPr/>
          <p:nvPr/>
        </p:nvSpPr>
        <p:spPr>
          <a:xfrm rot="-9900083">
            <a:off x="-1242749" y="2125430"/>
            <a:ext cx="3386946" cy="5315794"/>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66" name="Shape 66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667" name="Shape 667"/>
        <p:cNvGrpSpPr/>
        <p:nvPr/>
      </p:nvGrpSpPr>
      <p:grpSpPr>
        <a:xfrm>
          <a:off x="0" y="0"/>
          <a:ext cx="0" cy="0"/>
          <a:chOff x="0" y="0"/>
          <a:chExt cx="0" cy="0"/>
        </a:xfrm>
      </p:grpSpPr>
      <p:pic>
        <p:nvPicPr>
          <p:cNvPr id="668" name="Google Shape;668;p13"/>
          <p:cNvPicPr preferRelativeResize="0"/>
          <p:nvPr/>
        </p:nvPicPr>
        <p:blipFill>
          <a:blip r:embed="rId2">
            <a:alphaModFix amt="66000"/>
          </a:blip>
          <a:stretch>
            <a:fillRect/>
          </a:stretch>
        </p:blipFill>
        <p:spPr>
          <a:xfrm flipH="1" rot="-1538275">
            <a:off x="-1241959" y="-985041"/>
            <a:ext cx="3297390" cy="2276635"/>
          </a:xfrm>
          <a:prstGeom prst="rect">
            <a:avLst/>
          </a:prstGeom>
          <a:noFill/>
          <a:ln>
            <a:noFill/>
          </a:ln>
        </p:spPr>
      </p:pic>
      <p:sp>
        <p:nvSpPr>
          <p:cNvPr id="669" name="Google Shape;669;p13"/>
          <p:cNvSpPr/>
          <p:nvPr/>
        </p:nvSpPr>
        <p:spPr>
          <a:xfrm rot="3011561">
            <a:off x="8474812" y="4330185"/>
            <a:ext cx="1345837" cy="1286867"/>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 name="Google Shape;670;p13"/>
          <p:cNvGrpSpPr/>
          <p:nvPr/>
        </p:nvGrpSpPr>
        <p:grpSpPr>
          <a:xfrm rot="3559955">
            <a:off x="-42012" y="-631342"/>
            <a:ext cx="1344348" cy="1995332"/>
            <a:chOff x="272875" y="1527563"/>
            <a:chExt cx="255950" cy="455000"/>
          </a:xfrm>
        </p:grpSpPr>
        <p:sp>
          <p:nvSpPr>
            <p:cNvPr id="671" name="Google Shape;671;p1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06" name="Google Shape;706;p13"/>
          <p:cNvPicPr preferRelativeResize="0"/>
          <p:nvPr/>
        </p:nvPicPr>
        <p:blipFill>
          <a:blip r:embed="rId3">
            <a:alphaModFix amt="74000"/>
          </a:blip>
          <a:stretch>
            <a:fillRect/>
          </a:stretch>
        </p:blipFill>
        <p:spPr>
          <a:xfrm rot="-10024386">
            <a:off x="7156213" y="-1143378"/>
            <a:ext cx="2894879" cy="2593329"/>
          </a:xfrm>
          <a:prstGeom prst="rect">
            <a:avLst/>
          </a:prstGeom>
          <a:noFill/>
          <a:ln>
            <a:noFill/>
          </a:ln>
        </p:spPr>
      </p:pic>
      <p:pic>
        <p:nvPicPr>
          <p:cNvPr id="707" name="Google Shape;707;p13"/>
          <p:cNvPicPr preferRelativeResize="0"/>
          <p:nvPr/>
        </p:nvPicPr>
        <p:blipFill>
          <a:blip r:embed="rId4">
            <a:alphaModFix amt="74000"/>
          </a:blip>
          <a:stretch>
            <a:fillRect/>
          </a:stretch>
        </p:blipFill>
        <p:spPr>
          <a:xfrm flipH="1" rot="-7120613">
            <a:off x="5305666" y="-1758350"/>
            <a:ext cx="2894876" cy="2593327"/>
          </a:xfrm>
          <a:prstGeom prst="rect">
            <a:avLst/>
          </a:prstGeom>
          <a:noFill/>
          <a:ln>
            <a:noFill/>
          </a:ln>
        </p:spPr>
      </p:pic>
      <p:sp>
        <p:nvSpPr>
          <p:cNvPr id="708" name="Google Shape;708;p13"/>
          <p:cNvSpPr txBox="1"/>
          <p:nvPr>
            <p:ph hasCustomPrompt="1" type="title"/>
          </p:nvPr>
        </p:nvSpPr>
        <p:spPr>
          <a:xfrm>
            <a:off x="3170031" y="3417401"/>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09" name="Google Shape;709;p13"/>
          <p:cNvSpPr txBox="1"/>
          <p:nvPr>
            <p:ph hasCustomPrompt="1" idx="2" type="title"/>
          </p:nvPr>
        </p:nvSpPr>
        <p:spPr>
          <a:xfrm>
            <a:off x="5686543" y="3417401"/>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0" name="Google Shape;710;p13"/>
          <p:cNvSpPr txBox="1"/>
          <p:nvPr>
            <p:ph hasCustomPrompt="1" idx="3" type="title"/>
          </p:nvPr>
        </p:nvSpPr>
        <p:spPr>
          <a:xfrm>
            <a:off x="5697526" y="1667000"/>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1" name="Google Shape;711;p13"/>
          <p:cNvSpPr txBox="1"/>
          <p:nvPr>
            <p:ph hasCustomPrompt="1" idx="4" type="title"/>
          </p:nvPr>
        </p:nvSpPr>
        <p:spPr>
          <a:xfrm>
            <a:off x="637282" y="3444201"/>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2" name="Google Shape;712;p13"/>
          <p:cNvSpPr txBox="1"/>
          <p:nvPr>
            <p:ph hasCustomPrompt="1" idx="5" type="title"/>
          </p:nvPr>
        </p:nvSpPr>
        <p:spPr>
          <a:xfrm>
            <a:off x="637282" y="1667000"/>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3" name="Google Shape;713;p13"/>
          <p:cNvSpPr txBox="1"/>
          <p:nvPr>
            <p:ph hasCustomPrompt="1" idx="6" type="title"/>
          </p:nvPr>
        </p:nvSpPr>
        <p:spPr>
          <a:xfrm>
            <a:off x="3170031" y="1667000"/>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4" name="Google Shape;714;p13"/>
          <p:cNvSpPr txBox="1"/>
          <p:nvPr>
            <p:ph idx="7" type="ctrTitle"/>
          </p:nvPr>
        </p:nvSpPr>
        <p:spPr>
          <a:xfrm>
            <a:off x="4160248" y="326740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15" name="Google Shape;715;p13"/>
          <p:cNvSpPr txBox="1"/>
          <p:nvPr>
            <p:ph idx="1" type="subTitle"/>
          </p:nvPr>
        </p:nvSpPr>
        <p:spPr>
          <a:xfrm>
            <a:off x="4160247" y="3572896"/>
            <a:ext cx="1821000" cy="81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6" name="Google Shape;716;p13"/>
          <p:cNvSpPr txBox="1"/>
          <p:nvPr>
            <p:ph idx="8" type="ctrTitle"/>
          </p:nvPr>
        </p:nvSpPr>
        <p:spPr>
          <a:xfrm>
            <a:off x="6688381" y="326740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17" name="Google Shape;717;p13"/>
          <p:cNvSpPr txBox="1"/>
          <p:nvPr>
            <p:ph idx="9" type="subTitle"/>
          </p:nvPr>
        </p:nvSpPr>
        <p:spPr>
          <a:xfrm>
            <a:off x="6688378" y="3572896"/>
            <a:ext cx="1821000" cy="81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8" name="Google Shape;718;p13"/>
          <p:cNvSpPr/>
          <p:nvPr/>
        </p:nvSpPr>
        <p:spPr>
          <a:xfrm>
            <a:off x="1150175" y="2700900"/>
            <a:ext cx="2525" cy="25"/>
          </a:xfrm>
          <a:custGeom>
            <a:rect b="b" l="l" r="r" t="t"/>
            <a:pathLst>
              <a:path extrusionOk="0" h="1" w="101">
                <a:moveTo>
                  <a:pt x="101" y="1"/>
                </a:moveTo>
                <a:lnTo>
                  <a:pt x="0" y="1"/>
                </a:lnTo>
                <a:lnTo>
                  <a:pt x="0" y="1"/>
                </a:lnTo>
                <a:close/>
              </a:path>
            </a:pathLst>
          </a:custGeom>
          <a:solidFill>
            <a:srgbClr val="CEF2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19" name="Google Shape;719;p13"/>
          <p:cNvSpPr txBox="1"/>
          <p:nvPr>
            <p:ph idx="13" type="ctrTitle"/>
          </p:nvPr>
        </p:nvSpPr>
        <p:spPr>
          <a:xfrm>
            <a:off x="6688650" y="149005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20" name="Google Shape;720;p13"/>
          <p:cNvSpPr txBox="1"/>
          <p:nvPr>
            <p:ph idx="14" type="subTitle"/>
          </p:nvPr>
        </p:nvSpPr>
        <p:spPr>
          <a:xfrm>
            <a:off x="6688665" y="1791550"/>
            <a:ext cx="1821000" cy="79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1" name="Google Shape;721;p13"/>
          <p:cNvSpPr txBox="1"/>
          <p:nvPr>
            <p:ph idx="15" type="ctrTitle"/>
          </p:nvPr>
        </p:nvSpPr>
        <p:spPr>
          <a:xfrm>
            <a:off x="1622668" y="326740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22" name="Google Shape;722;p13"/>
          <p:cNvSpPr txBox="1"/>
          <p:nvPr>
            <p:ph idx="16" type="subTitle"/>
          </p:nvPr>
        </p:nvSpPr>
        <p:spPr>
          <a:xfrm>
            <a:off x="1622669" y="3572896"/>
            <a:ext cx="1821000" cy="81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3" name="Google Shape;723;p13"/>
          <p:cNvSpPr txBox="1"/>
          <p:nvPr>
            <p:ph idx="17" type="ctrTitle"/>
          </p:nvPr>
        </p:nvSpPr>
        <p:spPr>
          <a:xfrm>
            <a:off x="1622668" y="149005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24" name="Google Shape;724;p13"/>
          <p:cNvSpPr txBox="1"/>
          <p:nvPr>
            <p:ph idx="18" type="subTitle"/>
          </p:nvPr>
        </p:nvSpPr>
        <p:spPr>
          <a:xfrm>
            <a:off x="1622669" y="1791550"/>
            <a:ext cx="1821000" cy="79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5" name="Google Shape;725;p13"/>
          <p:cNvSpPr txBox="1"/>
          <p:nvPr>
            <p:ph idx="19" type="ctrTitle"/>
          </p:nvPr>
        </p:nvSpPr>
        <p:spPr>
          <a:xfrm>
            <a:off x="4160243" y="149005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26" name="Google Shape;726;p13"/>
          <p:cNvSpPr txBox="1"/>
          <p:nvPr>
            <p:ph idx="20" type="subTitle"/>
          </p:nvPr>
        </p:nvSpPr>
        <p:spPr>
          <a:xfrm>
            <a:off x="4160258" y="1791550"/>
            <a:ext cx="1821000" cy="79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7" name="Google Shape;727;p13"/>
          <p:cNvSpPr txBox="1"/>
          <p:nvPr>
            <p:ph idx="21" type="ctrTitle"/>
          </p:nvPr>
        </p:nvSpPr>
        <p:spPr>
          <a:xfrm>
            <a:off x="720000" y="342524"/>
            <a:ext cx="77040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728" name="Shape 728"/>
        <p:cNvGrpSpPr/>
        <p:nvPr/>
      </p:nvGrpSpPr>
      <p:grpSpPr>
        <a:xfrm>
          <a:off x="0" y="0"/>
          <a:ext cx="0" cy="0"/>
          <a:chOff x="0" y="0"/>
          <a:chExt cx="0" cy="0"/>
        </a:xfrm>
      </p:grpSpPr>
      <p:pic>
        <p:nvPicPr>
          <p:cNvPr id="729" name="Google Shape;729;p14"/>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730" name="Google Shape;730;p14"/>
          <p:cNvGrpSpPr/>
          <p:nvPr/>
        </p:nvGrpSpPr>
        <p:grpSpPr>
          <a:xfrm rot="-987768">
            <a:off x="7751817" y="-266278"/>
            <a:ext cx="1344359" cy="1995308"/>
            <a:chOff x="272875" y="1527563"/>
            <a:chExt cx="255950" cy="455000"/>
          </a:xfrm>
        </p:grpSpPr>
        <p:sp>
          <p:nvSpPr>
            <p:cNvPr id="731" name="Google Shape;731;p1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4"/>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4"/>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4"/>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4"/>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4"/>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4"/>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66" name="Google Shape;766;p14"/>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767" name="Google Shape;767;p14"/>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768" name="Google Shape;768;p14"/>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4"/>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_1">
    <p:spTree>
      <p:nvGrpSpPr>
        <p:cNvPr id="770" name="Shape 770"/>
        <p:cNvGrpSpPr/>
        <p:nvPr/>
      </p:nvGrpSpPr>
      <p:grpSpPr>
        <a:xfrm>
          <a:off x="0" y="0"/>
          <a:ext cx="0" cy="0"/>
          <a:chOff x="0" y="0"/>
          <a:chExt cx="0" cy="0"/>
        </a:xfrm>
      </p:grpSpPr>
      <p:pic>
        <p:nvPicPr>
          <p:cNvPr id="771" name="Google Shape;771;p15"/>
          <p:cNvPicPr preferRelativeResize="0"/>
          <p:nvPr/>
        </p:nvPicPr>
        <p:blipFill>
          <a:blip r:embed="rId2">
            <a:alphaModFix amt="66000"/>
          </a:blip>
          <a:stretch>
            <a:fillRect/>
          </a:stretch>
        </p:blipFill>
        <p:spPr>
          <a:xfrm flipH="1" rot="8456486">
            <a:off x="7252441" y="4177105"/>
            <a:ext cx="3297389" cy="2276638"/>
          </a:xfrm>
          <a:prstGeom prst="rect">
            <a:avLst/>
          </a:prstGeom>
          <a:noFill/>
          <a:ln>
            <a:noFill/>
          </a:ln>
        </p:spPr>
      </p:pic>
      <p:grpSp>
        <p:nvGrpSpPr>
          <p:cNvPr id="772" name="Google Shape;772;p15"/>
          <p:cNvGrpSpPr/>
          <p:nvPr/>
        </p:nvGrpSpPr>
        <p:grpSpPr>
          <a:xfrm rot="2700046">
            <a:off x="8023488" y="3760130"/>
            <a:ext cx="1344367" cy="1995327"/>
            <a:chOff x="272875" y="1527563"/>
            <a:chExt cx="255950" cy="455000"/>
          </a:xfrm>
        </p:grpSpPr>
        <p:sp>
          <p:nvSpPr>
            <p:cNvPr id="773" name="Google Shape;773;p1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08" name="Google Shape;808;p15"/>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pic>
        <p:nvPicPr>
          <p:cNvPr id="809" name="Google Shape;809;p15"/>
          <p:cNvPicPr preferRelativeResize="0"/>
          <p:nvPr/>
        </p:nvPicPr>
        <p:blipFill>
          <a:blip r:embed="rId4">
            <a:alphaModFix amt="76000"/>
          </a:blip>
          <a:stretch>
            <a:fillRect/>
          </a:stretch>
        </p:blipFill>
        <p:spPr>
          <a:xfrm rot="9663874">
            <a:off x="-3354179" y="-1777728"/>
            <a:ext cx="7605805" cy="2832382"/>
          </a:xfrm>
          <a:prstGeom prst="rect">
            <a:avLst/>
          </a:prstGeom>
          <a:noFill/>
          <a:ln>
            <a:noFill/>
          </a:ln>
        </p:spPr>
      </p:pic>
      <p:grpSp>
        <p:nvGrpSpPr>
          <p:cNvPr id="810" name="Google Shape;810;p15"/>
          <p:cNvGrpSpPr/>
          <p:nvPr/>
        </p:nvGrpSpPr>
        <p:grpSpPr>
          <a:xfrm rot="-7181356">
            <a:off x="474922" y="-1462434"/>
            <a:ext cx="1344356" cy="2469645"/>
            <a:chOff x="272875" y="1419395"/>
            <a:chExt cx="255950" cy="563168"/>
          </a:xfrm>
        </p:grpSpPr>
        <p:sp>
          <p:nvSpPr>
            <p:cNvPr id="811" name="Google Shape;811;p1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5"/>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5"/>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5"/>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5"/>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5"/>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5"/>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6" name="Google Shape;846;p15"/>
          <p:cNvSpPr/>
          <p:nvPr/>
        </p:nvSpPr>
        <p:spPr>
          <a:xfrm rot="3011561">
            <a:off x="8384437" y="-796490"/>
            <a:ext cx="1345837" cy="1286867"/>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5"/>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_1_1">
    <p:spTree>
      <p:nvGrpSpPr>
        <p:cNvPr id="848" name="Shape 848"/>
        <p:cNvGrpSpPr/>
        <p:nvPr/>
      </p:nvGrpSpPr>
      <p:grpSpPr>
        <a:xfrm>
          <a:off x="0" y="0"/>
          <a:ext cx="0" cy="0"/>
          <a:chOff x="0" y="0"/>
          <a:chExt cx="0" cy="0"/>
        </a:xfrm>
      </p:grpSpPr>
      <p:pic>
        <p:nvPicPr>
          <p:cNvPr id="849" name="Google Shape;849;p16"/>
          <p:cNvPicPr preferRelativeResize="0"/>
          <p:nvPr/>
        </p:nvPicPr>
        <p:blipFill>
          <a:blip r:embed="rId2">
            <a:alphaModFix amt="66000"/>
          </a:blip>
          <a:stretch>
            <a:fillRect/>
          </a:stretch>
        </p:blipFill>
        <p:spPr>
          <a:xfrm flipH="1" rot="-2343514">
            <a:off x="-1166545" y="-1270720"/>
            <a:ext cx="3297389" cy="2276638"/>
          </a:xfrm>
          <a:prstGeom prst="rect">
            <a:avLst/>
          </a:prstGeom>
          <a:noFill/>
          <a:ln>
            <a:noFill/>
          </a:ln>
        </p:spPr>
      </p:pic>
      <p:grpSp>
        <p:nvGrpSpPr>
          <p:cNvPr id="850" name="Google Shape;850;p16"/>
          <p:cNvGrpSpPr/>
          <p:nvPr/>
        </p:nvGrpSpPr>
        <p:grpSpPr>
          <a:xfrm rot="-8099954">
            <a:off x="15431" y="-572435"/>
            <a:ext cx="1344367" cy="1995327"/>
            <a:chOff x="272875" y="1527563"/>
            <a:chExt cx="255950" cy="455000"/>
          </a:xfrm>
        </p:grpSpPr>
        <p:sp>
          <p:nvSpPr>
            <p:cNvPr id="851" name="Google Shape;851;p1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86" name="Google Shape;886;p16"/>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pic>
        <p:nvPicPr>
          <p:cNvPr id="887" name="Google Shape;887;p16"/>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888" name="Google Shape;888;p16"/>
          <p:cNvGrpSpPr/>
          <p:nvPr/>
        </p:nvGrpSpPr>
        <p:grpSpPr>
          <a:xfrm flipH="1">
            <a:off x="-624375" y="3487614"/>
            <a:ext cx="1344377" cy="2469659"/>
            <a:chOff x="272875" y="1419395"/>
            <a:chExt cx="255950" cy="563168"/>
          </a:xfrm>
        </p:grpSpPr>
        <p:sp>
          <p:nvSpPr>
            <p:cNvPr id="889" name="Google Shape;889;p1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6"/>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6"/>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6"/>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6"/>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6"/>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6"/>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4" name="Google Shape;924;p16"/>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925" name="Google Shape;925;p16"/>
          <p:cNvSpPr/>
          <p:nvPr/>
        </p:nvSpPr>
        <p:spPr>
          <a:xfrm flipH="1" rot="231922">
            <a:off x="7469257" y="-6453732"/>
            <a:ext cx="4623938" cy="7256951"/>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3_1_1_1">
    <p:spTree>
      <p:nvGrpSpPr>
        <p:cNvPr id="926" name="Shape 926"/>
        <p:cNvGrpSpPr/>
        <p:nvPr/>
      </p:nvGrpSpPr>
      <p:grpSpPr>
        <a:xfrm>
          <a:off x="0" y="0"/>
          <a:ext cx="0" cy="0"/>
          <a:chOff x="0" y="0"/>
          <a:chExt cx="0" cy="0"/>
        </a:xfrm>
      </p:grpSpPr>
      <p:pic>
        <p:nvPicPr>
          <p:cNvPr id="927" name="Google Shape;927;p17"/>
          <p:cNvPicPr preferRelativeResize="0"/>
          <p:nvPr/>
        </p:nvPicPr>
        <p:blipFill>
          <a:blip r:embed="rId2">
            <a:alphaModFix amt="66000"/>
          </a:blip>
          <a:stretch>
            <a:fillRect/>
          </a:stretch>
        </p:blipFill>
        <p:spPr>
          <a:xfrm flipH="1" rot="-2343514">
            <a:off x="-1166545" y="-1270720"/>
            <a:ext cx="3297389" cy="2276638"/>
          </a:xfrm>
          <a:prstGeom prst="rect">
            <a:avLst/>
          </a:prstGeom>
          <a:noFill/>
          <a:ln>
            <a:noFill/>
          </a:ln>
        </p:spPr>
      </p:pic>
      <p:grpSp>
        <p:nvGrpSpPr>
          <p:cNvPr id="928" name="Google Shape;928;p17"/>
          <p:cNvGrpSpPr/>
          <p:nvPr/>
        </p:nvGrpSpPr>
        <p:grpSpPr>
          <a:xfrm rot="-8099954">
            <a:off x="15431" y="-572435"/>
            <a:ext cx="1344367" cy="1995327"/>
            <a:chOff x="272875" y="1527563"/>
            <a:chExt cx="255950" cy="455000"/>
          </a:xfrm>
        </p:grpSpPr>
        <p:sp>
          <p:nvSpPr>
            <p:cNvPr id="929" name="Google Shape;929;p1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7"/>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7"/>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7"/>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7"/>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7"/>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7"/>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64" name="Google Shape;964;p17"/>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sp>
        <p:nvSpPr>
          <p:cNvPr id="965" name="Google Shape;965;p17"/>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966" name="Shape 966"/>
        <p:cNvGrpSpPr/>
        <p:nvPr/>
      </p:nvGrpSpPr>
      <p:grpSpPr>
        <a:xfrm>
          <a:off x="0" y="0"/>
          <a:ext cx="0" cy="0"/>
          <a:chOff x="0" y="0"/>
          <a:chExt cx="0" cy="0"/>
        </a:xfrm>
      </p:grpSpPr>
      <p:grpSp>
        <p:nvGrpSpPr>
          <p:cNvPr id="967" name="Google Shape;967;p18"/>
          <p:cNvGrpSpPr/>
          <p:nvPr/>
        </p:nvGrpSpPr>
        <p:grpSpPr>
          <a:xfrm>
            <a:off x="-1680776" y="-4224695"/>
            <a:ext cx="16179801" cy="13950337"/>
            <a:chOff x="-1680776" y="-4224695"/>
            <a:chExt cx="16179801" cy="13950337"/>
          </a:xfrm>
        </p:grpSpPr>
        <p:pic>
          <p:nvPicPr>
            <p:cNvPr id="968" name="Google Shape;968;p18"/>
            <p:cNvPicPr preferRelativeResize="0"/>
            <p:nvPr/>
          </p:nvPicPr>
          <p:blipFill>
            <a:blip r:embed="rId2">
              <a:alphaModFix/>
            </a:blip>
            <a:stretch>
              <a:fillRect/>
            </a:stretch>
          </p:blipFill>
          <p:spPr>
            <a:xfrm rot="-3224823">
              <a:off x="-140037" y="3490385"/>
              <a:ext cx="5882028" cy="4855725"/>
            </a:xfrm>
            <a:prstGeom prst="rect">
              <a:avLst/>
            </a:prstGeom>
            <a:noFill/>
            <a:ln>
              <a:noFill/>
            </a:ln>
          </p:spPr>
        </p:pic>
        <p:pic>
          <p:nvPicPr>
            <p:cNvPr id="969" name="Google Shape;969;p18"/>
            <p:cNvPicPr preferRelativeResize="0"/>
            <p:nvPr/>
          </p:nvPicPr>
          <p:blipFill>
            <a:blip r:embed="rId3">
              <a:alphaModFix amt="56000"/>
            </a:blip>
            <a:stretch>
              <a:fillRect/>
            </a:stretch>
          </p:blipFill>
          <p:spPr>
            <a:xfrm flipH="1" rot="10800000">
              <a:off x="7048980" y="-1210521"/>
              <a:ext cx="6114874" cy="5143500"/>
            </a:xfrm>
            <a:prstGeom prst="rect">
              <a:avLst/>
            </a:prstGeom>
            <a:noFill/>
            <a:ln>
              <a:noFill/>
            </a:ln>
          </p:spPr>
        </p:pic>
        <p:pic>
          <p:nvPicPr>
            <p:cNvPr id="970" name="Google Shape;970;p18"/>
            <p:cNvPicPr preferRelativeResize="0"/>
            <p:nvPr/>
          </p:nvPicPr>
          <p:blipFill>
            <a:blip r:embed="rId4">
              <a:alphaModFix amt="52000"/>
            </a:blip>
            <a:stretch>
              <a:fillRect/>
            </a:stretch>
          </p:blipFill>
          <p:spPr>
            <a:xfrm rot="5400000">
              <a:off x="5834261" y="-3262046"/>
              <a:ext cx="4474637" cy="5143502"/>
            </a:xfrm>
            <a:prstGeom prst="rect">
              <a:avLst/>
            </a:prstGeom>
            <a:noFill/>
            <a:ln>
              <a:noFill/>
            </a:ln>
          </p:spPr>
        </p:pic>
        <p:pic>
          <p:nvPicPr>
            <p:cNvPr id="971" name="Google Shape;971;p18"/>
            <p:cNvPicPr preferRelativeResize="0"/>
            <p:nvPr/>
          </p:nvPicPr>
          <p:blipFill>
            <a:blip r:embed="rId5">
              <a:alphaModFix amt="47000"/>
            </a:blip>
            <a:stretch>
              <a:fillRect/>
            </a:stretch>
          </p:blipFill>
          <p:spPr>
            <a:xfrm rot="-1342742">
              <a:off x="-977911" y="-3287812"/>
              <a:ext cx="5882021" cy="4855724"/>
            </a:xfrm>
            <a:prstGeom prst="rect">
              <a:avLst/>
            </a:prstGeom>
            <a:noFill/>
            <a:ln>
              <a:noFill/>
            </a:ln>
          </p:spPr>
        </p:pic>
        <p:pic>
          <p:nvPicPr>
            <p:cNvPr id="972" name="Google Shape;972;p18"/>
            <p:cNvPicPr preferRelativeResize="0"/>
            <p:nvPr/>
          </p:nvPicPr>
          <p:blipFill>
            <a:blip r:embed="rId6">
              <a:alphaModFix amt="58000"/>
            </a:blip>
            <a:stretch>
              <a:fillRect/>
            </a:stretch>
          </p:blipFill>
          <p:spPr>
            <a:xfrm rot="10599510">
              <a:off x="-546556" y="1325195"/>
              <a:ext cx="1787179" cy="4287368"/>
            </a:xfrm>
            <a:prstGeom prst="rect">
              <a:avLst/>
            </a:prstGeom>
            <a:noFill/>
            <a:ln>
              <a:noFill/>
            </a:ln>
          </p:spPr>
        </p:pic>
        <p:pic>
          <p:nvPicPr>
            <p:cNvPr id="973" name="Google Shape;973;p18"/>
            <p:cNvPicPr preferRelativeResize="0"/>
            <p:nvPr/>
          </p:nvPicPr>
          <p:blipFill>
            <a:blip r:embed="rId7">
              <a:alphaModFix amt="45000"/>
            </a:blip>
            <a:stretch>
              <a:fillRect/>
            </a:stretch>
          </p:blipFill>
          <p:spPr>
            <a:xfrm rot="380280">
              <a:off x="6197600" y="3797979"/>
              <a:ext cx="8158655" cy="3038274"/>
            </a:xfrm>
            <a:prstGeom prst="rect">
              <a:avLst/>
            </a:prstGeom>
            <a:noFill/>
            <a:ln>
              <a:noFill/>
            </a:ln>
          </p:spPr>
        </p:pic>
      </p:grpSp>
      <p:sp>
        <p:nvSpPr>
          <p:cNvPr id="974" name="Google Shape;974;p18"/>
          <p:cNvSpPr txBox="1"/>
          <p:nvPr>
            <p:ph type="title"/>
          </p:nvPr>
        </p:nvSpPr>
        <p:spPr>
          <a:xfrm>
            <a:off x="2290050" y="3076083"/>
            <a:ext cx="45639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75" name="Google Shape;975;p18"/>
          <p:cNvSpPr txBox="1"/>
          <p:nvPr>
            <p:ph idx="1" type="subTitle"/>
          </p:nvPr>
        </p:nvSpPr>
        <p:spPr>
          <a:xfrm>
            <a:off x="1605150" y="1547033"/>
            <a:ext cx="5933700" cy="18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2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976" name="Google Shape;976;p18"/>
          <p:cNvGrpSpPr/>
          <p:nvPr/>
        </p:nvGrpSpPr>
        <p:grpSpPr>
          <a:xfrm rot="5400065">
            <a:off x="8667137" y="-1129839"/>
            <a:ext cx="1344377" cy="1995312"/>
            <a:chOff x="272875" y="1527563"/>
            <a:chExt cx="255950" cy="455000"/>
          </a:xfrm>
        </p:grpSpPr>
        <p:sp>
          <p:nvSpPr>
            <p:cNvPr id="977" name="Google Shape;977;p1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8"/>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8"/>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8"/>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8"/>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8"/>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8"/>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2" name="Google Shape;1012;p18"/>
          <p:cNvSpPr/>
          <p:nvPr/>
        </p:nvSpPr>
        <p:spPr>
          <a:xfrm rot="-7373435">
            <a:off x="-1518218" y="3027895"/>
            <a:ext cx="2265005" cy="216576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013" name="Shape 1013"/>
        <p:cNvGrpSpPr/>
        <p:nvPr/>
      </p:nvGrpSpPr>
      <p:grpSpPr>
        <a:xfrm>
          <a:off x="0" y="0"/>
          <a:ext cx="0" cy="0"/>
          <a:chOff x="0" y="0"/>
          <a:chExt cx="0" cy="0"/>
        </a:xfrm>
      </p:grpSpPr>
      <p:pic>
        <p:nvPicPr>
          <p:cNvPr id="1014" name="Google Shape;1014;p19"/>
          <p:cNvPicPr preferRelativeResize="0"/>
          <p:nvPr/>
        </p:nvPicPr>
        <p:blipFill>
          <a:blip r:embed="rId2">
            <a:alphaModFix amt="66000"/>
          </a:blip>
          <a:stretch>
            <a:fillRect/>
          </a:stretch>
        </p:blipFill>
        <p:spPr>
          <a:xfrm flipH="1" rot="-2343514">
            <a:off x="-1156226" y="-1467160"/>
            <a:ext cx="3297389" cy="2276638"/>
          </a:xfrm>
          <a:prstGeom prst="rect">
            <a:avLst/>
          </a:prstGeom>
          <a:noFill/>
          <a:ln>
            <a:noFill/>
          </a:ln>
        </p:spPr>
      </p:pic>
      <p:pic>
        <p:nvPicPr>
          <p:cNvPr id="1015" name="Google Shape;1015;p19"/>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grpSp>
        <p:nvGrpSpPr>
          <p:cNvPr id="1016" name="Google Shape;1016;p19"/>
          <p:cNvGrpSpPr/>
          <p:nvPr/>
        </p:nvGrpSpPr>
        <p:grpSpPr>
          <a:xfrm rot="-8099954">
            <a:off x="25750" y="-768875"/>
            <a:ext cx="1344367" cy="1995327"/>
            <a:chOff x="272875" y="1527563"/>
            <a:chExt cx="255950" cy="455000"/>
          </a:xfrm>
        </p:grpSpPr>
        <p:sp>
          <p:nvSpPr>
            <p:cNvPr id="1017" name="Google Shape;1017;p1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9"/>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9"/>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9"/>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9"/>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9"/>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9"/>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52" name="Google Shape;1052;p19"/>
          <p:cNvPicPr preferRelativeResize="0"/>
          <p:nvPr/>
        </p:nvPicPr>
        <p:blipFill>
          <a:blip r:embed="rId3">
            <a:alphaModFix amt="74000"/>
          </a:blip>
          <a:stretch>
            <a:fillRect/>
          </a:stretch>
        </p:blipFill>
        <p:spPr>
          <a:xfrm flipH="1" rot="-6814727">
            <a:off x="7454267" y="-1182806"/>
            <a:ext cx="2894871" cy="2593322"/>
          </a:xfrm>
          <a:prstGeom prst="rect">
            <a:avLst/>
          </a:prstGeom>
          <a:noFill/>
          <a:ln>
            <a:noFill/>
          </a:ln>
        </p:spPr>
      </p:pic>
      <p:pic>
        <p:nvPicPr>
          <p:cNvPr id="1053" name="Google Shape;1053;p19"/>
          <p:cNvPicPr preferRelativeResize="0"/>
          <p:nvPr/>
        </p:nvPicPr>
        <p:blipFill>
          <a:blip r:embed="rId4">
            <a:alphaModFix amt="76000"/>
          </a:blip>
          <a:stretch>
            <a:fillRect/>
          </a:stretch>
        </p:blipFill>
        <p:spPr>
          <a:xfrm rot="-1136126">
            <a:off x="4365128" y="4231553"/>
            <a:ext cx="7605805" cy="2832382"/>
          </a:xfrm>
          <a:prstGeom prst="rect">
            <a:avLst/>
          </a:prstGeom>
          <a:noFill/>
          <a:ln>
            <a:noFill/>
          </a:ln>
        </p:spPr>
      </p:pic>
      <p:grpSp>
        <p:nvGrpSpPr>
          <p:cNvPr id="1054" name="Google Shape;1054;p19"/>
          <p:cNvGrpSpPr/>
          <p:nvPr/>
        </p:nvGrpSpPr>
        <p:grpSpPr>
          <a:xfrm rot="3618644">
            <a:off x="7686877" y="3841497"/>
            <a:ext cx="1344356" cy="2469645"/>
            <a:chOff x="272875" y="1419395"/>
            <a:chExt cx="255950" cy="563168"/>
          </a:xfrm>
        </p:grpSpPr>
        <p:sp>
          <p:nvSpPr>
            <p:cNvPr id="1055" name="Google Shape;1055;p1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9"/>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9"/>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9"/>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9"/>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9"/>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9"/>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0" name="Google Shape;1090;p19"/>
          <p:cNvSpPr txBox="1"/>
          <p:nvPr>
            <p:ph type="title"/>
          </p:nvPr>
        </p:nvSpPr>
        <p:spPr>
          <a:xfrm>
            <a:off x="720000" y="2586216"/>
            <a:ext cx="2336400" cy="89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91" name="Google Shape;1091;p19"/>
          <p:cNvSpPr txBox="1"/>
          <p:nvPr>
            <p:ph idx="1" type="subTitle"/>
          </p:nvPr>
        </p:nvSpPr>
        <p:spPr>
          <a:xfrm>
            <a:off x="720000" y="3321129"/>
            <a:ext cx="2336400" cy="892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92" name="Google Shape;1092;p19"/>
          <p:cNvSpPr txBox="1"/>
          <p:nvPr>
            <p:ph idx="2" type="title"/>
          </p:nvPr>
        </p:nvSpPr>
        <p:spPr>
          <a:xfrm>
            <a:off x="3403800" y="2586216"/>
            <a:ext cx="2336400" cy="89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93" name="Google Shape;1093;p19"/>
          <p:cNvSpPr txBox="1"/>
          <p:nvPr>
            <p:ph idx="3" type="subTitle"/>
          </p:nvPr>
        </p:nvSpPr>
        <p:spPr>
          <a:xfrm>
            <a:off x="3403800" y="3321129"/>
            <a:ext cx="2336400" cy="892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94" name="Google Shape;1094;p19"/>
          <p:cNvSpPr txBox="1"/>
          <p:nvPr>
            <p:ph idx="4" type="title"/>
          </p:nvPr>
        </p:nvSpPr>
        <p:spPr>
          <a:xfrm>
            <a:off x="6100400" y="2586209"/>
            <a:ext cx="2336400" cy="89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95" name="Google Shape;1095;p19"/>
          <p:cNvSpPr txBox="1"/>
          <p:nvPr>
            <p:ph idx="5" type="subTitle"/>
          </p:nvPr>
        </p:nvSpPr>
        <p:spPr>
          <a:xfrm>
            <a:off x="6100400" y="3321129"/>
            <a:ext cx="2336400" cy="892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96" name="Google Shape;1096;p19"/>
          <p:cNvSpPr txBox="1"/>
          <p:nvPr>
            <p:ph idx="6"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097" name="Shape 1097"/>
        <p:cNvGrpSpPr/>
        <p:nvPr/>
      </p:nvGrpSpPr>
      <p:grpSpPr>
        <a:xfrm>
          <a:off x="0" y="0"/>
          <a:ext cx="0" cy="0"/>
          <a:chOff x="0" y="0"/>
          <a:chExt cx="0" cy="0"/>
        </a:xfrm>
      </p:grpSpPr>
      <p:sp>
        <p:nvSpPr>
          <p:cNvPr id="1098" name="Google Shape;1098;p20"/>
          <p:cNvSpPr txBox="1"/>
          <p:nvPr>
            <p:ph type="title"/>
          </p:nvPr>
        </p:nvSpPr>
        <p:spPr>
          <a:xfrm>
            <a:off x="1224826" y="1435461"/>
            <a:ext cx="21270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99" name="Google Shape;1099;p20"/>
          <p:cNvSpPr txBox="1"/>
          <p:nvPr>
            <p:ph idx="1" type="subTitle"/>
          </p:nvPr>
        </p:nvSpPr>
        <p:spPr>
          <a:xfrm>
            <a:off x="1224829" y="1914654"/>
            <a:ext cx="2127000" cy="912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00" name="Google Shape;1100;p20"/>
          <p:cNvSpPr txBox="1"/>
          <p:nvPr>
            <p:ph idx="2" type="title"/>
          </p:nvPr>
        </p:nvSpPr>
        <p:spPr>
          <a:xfrm>
            <a:off x="5826912" y="1435461"/>
            <a:ext cx="21270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01" name="Google Shape;1101;p20"/>
          <p:cNvSpPr txBox="1"/>
          <p:nvPr>
            <p:ph idx="3" type="subTitle"/>
          </p:nvPr>
        </p:nvSpPr>
        <p:spPr>
          <a:xfrm>
            <a:off x="5826914" y="1914654"/>
            <a:ext cx="2127000" cy="912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02" name="Google Shape;1102;p20"/>
          <p:cNvSpPr txBox="1"/>
          <p:nvPr>
            <p:ph idx="4" type="title"/>
          </p:nvPr>
        </p:nvSpPr>
        <p:spPr>
          <a:xfrm>
            <a:off x="1224826" y="2945751"/>
            <a:ext cx="21270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03" name="Google Shape;1103;p20"/>
          <p:cNvSpPr txBox="1"/>
          <p:nvPr>
            <p:ph idx="5" type="subTitle"/>
          </p:nvPr>
        </p:nvSpPr>
        <p:spPr>
          <a:xfrm>
            <a:off x="1224829" y="3473670"/>
            <a:ext cx="2127000" cy="8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04" name="Google Shape;1104;p20"/>
          <p:cNvSpPr txBox="1"/>
          <p:nvPr>
            <p:ph idx="6" type="title"/>
          </p:nvPr>
        </p:nvSpPr>
        <p:spPr>
          <a:xfrm>
            <a:off x="5826864" y="2945751"/>
            <a:ext cx="21270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05" name="Google Shape;1105;p20"/>
          <p:cNvSpPr txBox="1"/>
          <p:nvPr>
            <p:ph idx="7" type="subTitle"/>
          </p:nvPr>
        </p:nvSpPr>
        <p:spPr>
          <a:xfrm>
            <a:off x="5826914" y="3473670"/>
            <a:ext cx="2127000" cy="841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1106" name="Google Shape;1106;p20"/>
          <p:cNvPicPr preferRelativeResize="0"/>
          <p:nvPr/>
        </p:nvPicPr>
        <p:blipFill>
          <a:blip r:embed="rId2">
            <a:alphaModFix amt="66000"/>
          </a:blip>
          <a:stretch>
            <a:fillRect/>
          </a:stretch>
        </p:blipFill>
        <p:spPr>
          <a:xfrm flipH="1" rot="-2343514">
            <a:off x="-1166545" y="-1270720"/>
            <a:ext cx="3297389" cy="2276638"/>
          </a:xfrm>
          <a:prstGeom prst="rect">
            <a:avLst/>
          </a:prstGeom>
          <a:noFill/>
          <a:ln>
            <a:noFill/>
          </a:ln>
        </p:spPr>
      </p:pic>
      <p:grpSp>
        <p:nvGrpSpPr>
          <p:cNvPr id="1107" name="Google Shape;1107;p20"/>
          <p:cNvGrpSpPr/>
          <p:nvPr/>
        </p:nvGrpSpPr>
        <p:grpSpPr>
          <a:xfrm rot="-8099954">
            <a:off x="15431" y="-572435"/>
            <a:ext cx="1344367" cy="1995327"/>
            <a:chOff x="272875" y="1527563"/>
            <a:chExt cx="255950" cy="455000"/>
          </a:xfrm>
        </p:grpSpPr>
        <p:sp>
          <p:nvSpPr>
            <p:cNvPr id="1108" name="Google Shape;1108;p2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0"/>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0"/>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0"/>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0"/>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0"/>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0"/>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43" name="Google Shape;1143;p20"/>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pic>
        <p:nvPicPr>
          <p:cNvPr id="1144" name="Google Shape;1144;p20"/>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145" name="Google Shape;1145;p20"/>
          <p:cNvGrpSpPr/>
          <p:nvPr/>
        </p:nvGrpSpPr>
        <p:grpSpPr>
          <a:xfrm flipH="1">
            <a:off x="-624375" y="3487614"/>
            <a:ext cx="1344377" cy="2469659"/>
            <a:chOff x="272875" y="1419395"/>
            <a:chExt cx="255950" cy="563168"/>
          </a:xfrm>
        </p:grpSpPr>
        <p:sp>
          <p:nvSpPr>
            <p:cNvPr id="1146" name="Google Shape;1146;p2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0"/>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0"/>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0"/>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0"/>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0"/>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0"/>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1" name="Google Shape;1181;p20"/>
          <p:cNvSpPr txBox="1"/>
          <p:nvPr>
            <p:ph idx="8"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182" name="Google Shape;1182;p20"/>
          <p:cNvSpPr/>
          <p:nvPr/>
        </p:nvSpPr>
        <p:spPr>
          <a:xfrm rot="3176794">
            <a:off x="7710596" y="4065984"/>
            <a:ext cx="2264986" cy="2165743"/>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9" name="Shape 89"/>
        <p:cNvGrpSpPr/>
        <p:nvPr/>
      </p:nvGrpSpPr>
      <p:grpSpPr>
        <a:xfrm>
          <a:off x="0" y="0"/>
          <a:ext cx="0" cy="0"/>
          <a:chOff x="0" y="0"/>
          <a:chExt cx="0" cy="0"/>
        </a:xfrm>
      </p:grpSpPr>
      <p:pic>
        <p:nvPicPr>
          <p:cNvPr id="90" name="Google Shape;90;p3"/>
          <p:cNvPicPr preferRelativeResize="0"/>
          <p:nvPr/>
        </p:nvPicPr>
        <p:blipFill>
          <a:blip r:embed="rId2">
            <a:alphaModFix amt="76000"/>
          </a:blip>
          <a:stretch>
            <a:fillRect/>
          </a:stretch>
        </p:blipFill>
        <p:spPr>
          <a:xfrm>
            <a:off x="345175" y="3258079"/>
            <a:ext cx="8158656" cy="3038275"/>
          </a:xfrm>
          <a:prstGeom prst="rect">
            <a:avLst/>
          </a:prstGeom>
          <a:noFill/>
          <a:ln>
            <a:noFill/>
          </a:ln>
        </p:spPr>
      </p:pic>
      <p:pic>
        <p:nvPicPr>
          <p:cNvPr id="91" name="Google Shape;91;p3"/>
          <p:cNvPicPr preferRelativeResize="0"/>
          <p:nvPr/>
        </p:nvPicPr>
        <p:blipFill>
          <a:blip r:embed="rId3">
            <a:alphaModFix amt="47000"/>
          </a:blip>
          <a:stretch>
            <a:fillRect/>
          </a:stretch>
        </p:blipFill>
        <p:spPr>
          <a:xfrm>
            <a:off x="1630988" y="143888"/>
            <a:ext cx="5882026" cy="4855727"/>
          </a:xfrm>
          <a:prstGeom prst="rect">
            <a:avLst/>
          </a:prstGeom>
          <a:noFill/>
          <a:ln>
            <a:noFill/>
          </a:ln>
        </p:spPr>
      </p:pic>
      <p:sp>
        <p:nvSpPr>
          <p:cNvPr id="92" name="Google Shape;92;p3"/>
          <p:cNvSpPr/>
          <p:nvPr/>
        </p:nvSpPr>
        <p:spPr>
          <a:xfrm>
            <a:off x="4379243" y="-2465274"/>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 name="Google Shape;93;p3"/>
          <p:cNvGrpSpPr/>
          <p:nvPr/>
        </p:nvGrpSpPr>
        <p:grpSpPr>
          <a:xfrm rot="-2700000">
            <a:off x="473130" y="2695837"/>
            <a:ext cx="1344349" cy="2469678"/>
            <a:chOff x="272875" y="1419395"/>
            <a:chExt cx="255950" cy="563168"/>
          </a:xfrm>
        </p:grpSpPr>
        <p:sp>
          <p:nvSpPr>
            <p:cNvPr id="94" name="Google Shape;94;p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 name="Google Shape;129;p3"/>
          <p:cNvGrpSpPr/>
          <p:nvPr/>
        </p:nvGrpSpPr>
        <p:grpSpPr>
          <a:xfrm rot="-2700000">
            <a:off x="8026513" y="-183341"/>
            <a:ext cx="1344349" cy="1995327"/>
            <a:chOff x="272875" y="1527563"/>
            <a:chExt cx="255950" cy="455000"/>
          </a:xfrm>
        </p:grpSpPr>
        <p:sp>
          <p:nvSpPr>
            <p:cNvPr id="130" name="Google Shape;130;p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 name="Google Shape;165;p3"/>
          <p:cNvSpPr txBox="1"/>
          <p:nvPr>
            <p:ph idx="1" type="subTitle"/>
          </p:nvPr>
        </p:nvSpPr>
        <p:spPr>
          <a:xfrm>
            <a:off x="2646000" y="3114137"/>
            <a:ext cx="3852000" cy="86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66" name="Google Shape;166;p3"/>
          <p:cNvSpPr txBox="1"/>
          <p:nvPr>
            <p:ph type="ctrTitle"/>
          </p:nvPr>
        </p:nvSpPr>
        <p:spPr>
          <a:xfrm>
            <a:off x="2646000" y="2594236"/>
            <a:ext cx="3852000" cy="79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solidFill>
                  <a:srgbClr val="1C4587"/>
                </a:solidFill>
              </a:defRPr>
            </a:lvl1pPr>
            <a:lvl2pPr lvl="1" rtl="0" algn="ctr">
              <a:spcBef>
                <a:spcPts val="0"/>
              </a:spcBef>
              <a:spcAft>
                <a:spcPts val="0"/>
              </a:spcAft>
              <a:buClr>
                <a:srgbClr val="3C78D8"/>
              </a:buClr>
              <a:buSzPts val="800"/>
              <a:buNone/>
              <a:defRPr sz="800">
                <a:solidFill>
                  <a:srgbClr val="3C78D8"/>
                </a:solidFill>
              </a:defRPr>
            </a:lvl2pPr>
            <a:lvl3pPr lvl="2" rtl="0" algn="ctr">
              <a:spcBef>
                <a:spcPts val="0"/>
              </a:spcBef>
              <a:spcAft>
                <a:spcPts val="0"/>
              </a:spcAft>
              <a:buClr>
                <a:srgbClr val="3C78D8"/>
              </a:buClr>
              <a:buSzPts val="800"/>
              <a:buNone/>
              <a:defRPr sz="800">
                <a:solidFill>
                  <a:srgbClr val="3C78D8"/>
                </a:solidFill>
              </a:defRPr>
            </a:lvl3pPr>
            <a:lvl4pPr lvl="3" rtl="0" algn="ctr">
              <a:spcBef>
                <a:spcPts val="0"/>
              </a:spcBef>
              <a:spcAft>
                <a:spcPts val="0"/>
              </a:spcAft>
              <a:buClr>
                <a:srgbClr val="3C78D8"/>
              </a:buClr>
              <a:buSzPts val="800"/>
              <a:buNone/>
              <a:defRPr sz="800">
                <a:solidFill>
                  <a:srgbClr val="3C78D8"/>
                </a:solidFill>
              </a:defRPr>
            </a:lvl4pPr>
            <a:lvl5pPr lvl="4" rtl="0" algn="ctr">
              <a:spcBef>
                <a:spcPts val="0"/>
              </a:spcBef>
              <a:spcAft>
                <a:spcPts val="0"/>
              </a:spcAft>
              <a:buClr>
                <a:srgbClr val="3C78D8"/>
              </a:buClr>
              <a:buSzPts val="800"/>
              <a:buNone/>
              <a:defRPr sz="800">
                <a:solidFill>
                  <a:srgbClr val="3C78D8"/>
                </a:solidFill>
              </a:defRPr>
            </a:lvl5pPr>
            <a:lvl6pPr lvl="5" rtl="0" algn="ctr">
              <a:spcBef>
                <a:spcPts val="0"/>
              </a:spcBef>
              <a:spcAft>
                <a:spcPts val="0"/>
              </a:spcAft>
              <a:buClr>
                <a:srgbClr val="3C78D8"/>
              </a:buClr>
              <a:buSzPts val="800"/>
              <a:buNone/>
              <a:defRPr sz="800">
                <a:solidFill>
                  <a:srgbClr val="3C78D8"/>
                </a:solidFill>
              </a:defRPr>
            </a:lvl6pPr>
            <a:lvl7pPr lvl="6" rtl="0" algn="ctr">
              <a:spcBef>
                <a:spcPts val="0"/>
              </a:spcBef>
              <a:spcAft>
                <a:spcPts val="0"/>
              </a:spcAft>
              <a:buClr>
                <a:srgbClr val="3C78D8"/>
              </a:buClr>
              <a:buSzPts val="800"/>
              <a:buNone/>
              <a:defRPr sz="800">
                <a:solidFill>
                  <a:srgbClr val="3C78D8"/>
                </a:solidFill>
              </a:defRPr>
            </a:lvl7pPr>
            <a:lvl8pPr lvl="7" rtl="0" algn="ctr">
              <a:spcBef>
                <a:spcPts val="0"/>
              </a:spcBef>
              <a:spcAft>
                <a:spcPts val="0"/>
              </a:spcAft>
              <a:buClr>
                <a:srgbClr val="3C78D8"/>
              </a:buClr>
              <a:buSzPts val="800"/>
              <a:buNone/>
              <a:defRPr sz="800">
                <a:solidFill>
                  <a:srgbClr val="3C78D8"/>
                </a:solidFill>
              </a:defRPr>
            </a:lvl8pPr>
            <a:lvl9pPr lvl="8" rtl="0" algn="ctr">
              <a:spcBef>
                <a:spcPts val="0"/>
              </a:spcBef>
              <a:spcAft>
                <a:spcPts val="0"/>
              </a:spcAft>
              <a:buClr>
                <a:srgbClr val="3C78D8"/>
              </a:buClr>
              <a:buSzPts val="800"/>
              <a:buNone/>
              <a:defRPr sz="800">
                <a:solidFill>
                  <a:srgbClr val="3C78D8"/>
                </a:solidFill>
              </a:defRPr>
            </a:lvl9pPr>
          </a:lstStyle>
          <a:p/>
        </p:txBody>
      </p:sp>
      <p:sp>
        <p:nvSpPr>
          <p:cNvPr id="167" name="Google Shape;167;p3"/>
          <p:cNvSpPr txBox="1"/>
          <p:nvPr>
            <p:ph hasCustomPrompt="1" idx="2" type="title"/>
          </p:nvPr>
        </p:nvSpPr>
        <p:spPr>
          <a:xfrm>
            <a:off x="2646000" y="894175"/>
            <a:ext cx="3852000" cy="2031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15000">
                <a:solidFill>
                  <a:srgbClr val="1C4587"/>
                </a:solidFill>
              </a:defRPr>
            </a:lvl1pPr>
            <a:lvl2pPr lvl="1"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LANK_1_1_1_1_2">
    <p:spTree>
      <p:nvGrpSpPr>
        <p:cNvPr id="1183" name="Shape 1183"/>
        <p:cNvGrpSpPr/>
        <p:nvPr/>
      </p:nvGrpSpPr>
      <p:grpSpPr>
        <a:xfrm>
          <a:off x="0" y="0"/>
          <a:ext cx="0" cy="0"/>
          <a:chOff x="0" y="0"/>
          <a:chExt cx="0" cy="0"/>
        </a:xfrm>
      </p:grpSpPr>
      <p:sp>
        <p:nvSpPr>
          <p:cNvPr id="1184" name="Google Shape;1184;p21"/>
          <p:cNvSpPr txBox="1"/>
          <p:nvPr>
            <p:ph type="title"/>
          </p:nvPr>
        </p:nvSpPr>
        <p:spPr>
          <a:xfrm>
            <a:off x="1698617" y="1400049"/>
            <a:ext cx="2867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85" name="Google Shape;1185;p21"/>
          <p:cNvSpPr txBox="1"/>
          <p:nvPr>
            <p:ph idx="1" type="subTitle"/>
          </p:nvPr>
        </p:nvSpPr>
        <p:spPr>
          <a:xfrm>
            <a:off x="1698617" y="2015470"/>
            <a:ext cx="2867100" cy="91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86" name="Google Shape;1186;p21"/>
          <p:cNvSpPr txBox="1"/>
          <p:nvPr>
            <p:ph idx="2" type="title"/>
          </p:nvPr>
        </p:nvSpPr>
        <p:spPr>
          <a:xfrm flipH="1">
            <a:off x="4593236" y="1400049"/>
            <a:ext cx="28671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87" name="Google Shape;1187;p21"/>
          <p:cNvSpPr txBox="1"/>
          <p:nvPr>
            <p:ph idx="3" type="subTitle"/>
          </p:nvPr>
        </p:nvSpPr>
        <p:spPr>
          <a:xfrm>
            <a:off x="4593236" y="2015470"/>
            <a:ext cx="2867100" cy="912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88" name="Google Shape;1188;p21"/>
          <p:cNvSpPr txBox="1"/>
          <p:nvPr>
            <p:ph idx="4" type="title"/>
          </p:nvPr>
        </p:nvSpPr>
        <p:spPr>
          <a:xfrm>
            <a:off x="1698617" y="3004407"/>
            <a:ext cx="2867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89" name="Google Shape;1189;p21"/>
          <p:cNvSpPr txBox="1"/>
          <p:nvPr>
            <p:ph idx="5" type="subTitle"/>
          </p:nvPr>
        </p:nvSpPr>
        <p:spPr>
          <a:xfrm>
            <a:off x="1698617" y="3619626"/>
            <a:ext cx="2867100" cy="91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90" name="Google Shape;1190;p21"/>
          <p:cNvSpPr txBox="1"/>
          <p:nvPr>
            <p:ph idx="6" type="title"/>
          </p:nvPr>
        </p:nvSpPr>
        <p:spPr>
          <a:xfrm flipH="1">
            <a:off x="4593236" y="3004407"/>
            <a:ext cx="28671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91" name="Google Shape;1191;p21"/>
          <p:cNvSpPr txBox="1"/>
          <p:nvPr>
            <p:ph idx="7" type="subTitle"/>
          </p:nvPr>
        </p:nvSpPr>
        <p:spPr>
          <a:xfrm>
            <a:off x="4593236" y="3619626"/>
            <a:ext cx="2867100" cy="912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1192" name="Google Shape;1192;p21"/>
          <p:cNvPicPr preferRelativeResize="0"/>
          <p:nvPr/>
        </p:nvPicPr>
        <p:blipFill>
          <a:blip r:embed="rId2">
            <a:alphaModFix amt="47000"/>
          </a:blip>
          <a:stretch>
            <a:fillRect/>
          </a:stretch>
        </p:blipFill>
        <p:spPr>
          <a:xfrm rot="1331770">
            <a:off x="-1977764" y="3821949"/>
            <a:ext cx="2989902" cy="2468226"/>
          </a:xfrm>
          <a:prstGeom prst="rect">
            <a:avLst/>
          </a:prstGeom>
          <a:noFill/>
          <a:ln>
            <a:noFill/>
          </a:ln>
        </p:spPr>
      </p:pic>
      <p:grpSp>
        <p:nvGrpSpPr>
          <p:cNvPr id="1193" name="Google Shape;1193;p21"/>
          <p:cNvGrpSpPr/>
          <p:nvPr/>
        </p:nvGrpSpPr>
        <p:grpSpPr>
          <a:xfrm rot="-987768">
            <a:off x="-733895" y="3875634"/>
            <a:ext cx="1344359" cy="1995308"/>
            <a:chOff x="272875" y="1527563"/>
            <a:chExt cx="255950" cy="455000"/>
          </a:xfrm>
        </p:grpSpPr>
        <p:sp>
          <p:nvSpPr>
            <p:cNvPr id="1194" name="Google Shape;1194;p2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1"/>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1"/>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1"/>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1"/>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1"/>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1"/>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29" name="Google Shape;1229;p21"/>
          <p:cNvPicPr preferRelativeResize="0"/>
          <p:nvPr/>
        </p:nvPicPr>
        <p:blipFill>
          <a:blip r:embed="rId3">
            <a:alphaModFix amt="74000"/>
          </a:blip>
          <a:stretch>
            <a:fillRect/>
          </a:stretch>
        </p:blipFill>
        <p:spPr>
          <a:xfrm flipH="1">
            <a:off x="7809444" y="4139664"/>
            <a:ext cx="2894870" cy="2593321"/>
          </a:xfrm>
          <a:prstGeom prst="rect">
            <a:avLst/>
          </a:prstGeom>
          <a:noFill/>
          <a:ln>
            <a:noFill/>
          </a:ln>
        </p:spPr>
      </p:pic>
      <p:pic>
        <p:nvPicPr>
          <p:cNvPr id="1230" name="Google Shape;1230;p21"/>
          <p:cNvPicPr preferRelativeResize="0"/>
          <p:nvPr/>
        </p:nvPicPr>
        <p:blipFill>
          <a:blip r:embed="rId4">
            <a:alphaModFix amt="62000"/>
          </a:blip>
          <a:stretch>
            <a:fillRect/>
          </a:stretch>
        </p:blipFill>
        <p:spPr>
          <a:xfrm flipH="1" rot="9368145">
            <a:off x="-1509155" y="-1246007"/>
            <a:ext cx="2894870" cy="2593321"/>
          </a:xfrm>
          <a:prstGeom prst="rect">
            <a:avLst/>
          </a:prstGeom>
          <a:noFill/>
          <a:ln>
            <a:noFill/>
          </a:ln>
        </p:spPr>
      </p:pic>
      <p:grpSp>
        <p:nvGrpSpPr>
          <p:cNvPr id="1231" name="Google Shape;1231;p21"/>
          <p:cNvGrpSpPr/>
          <p:nvPr/>
        </p:nvGrpSpPr>
        <p:grpSpPr>
          <a:xfrm rot="5400065">
            <a:off x="8667137" y="-1129839"/>
            <a:ext cx="1344377" cy="1995312"/>
            <a:chOff x="272875" y="1527563"/>
            <a:chExt cx="255950" cy="455000"/>
          </a:xfrm>
        </p:grpSpPr>
        <p:sp>
          <p:nvSpPr>
            <p:cNvPr id="1232" name="Google Shape;1232;p2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1"/>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1"/>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1"/>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1"/>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1"/>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1"/>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67" name="Google Shape;1267;p21"/>
          <p:cNvPicPr preferRelativeResize="0"/>
          <p:nvPr/>
        </p:nvPicPr>
        <p:blipFill>
          <a:blip r:embed="rId2">
            <a:alphaModFix amt="47000"/>
          </a:blip>
          <a:stretch>
            <a:fillRect/>
          </a:stretch>
        </p:blipFill>
        <p:spPr>
          <a:xfrm rot="-10643014">
            <a:off x="7943421" y="-1509312"/>
            <a:ext cx="2989903" cy="2468227"/>
          </a:xfrm>
          <a:prstGeom prst="rect">
            <a:avLst/>
          </a:prstGeom>
          <a:noFill/>
          <a:ln>
            <a:noFill/>
          </a:ln>
        </p:spPr>
      </p:pic>
      <p:sp>
        <p:nvSpPr>
          <p:cNvPr id="1268" name="Google Shape;1268;p21"/>
          <p:cNvSpPr txBox="1"/>
          <p:nvPr>
            <p:ph idx="8"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269" name="Google Shape;1269;p21"/>
          <p:cNvSpPr/>
          <p:nvPr/>
        </p:nvSpPr>
        <p:spPr>
          <a:xfrm rot="-7373435">
            <a:off x="-1518218" y="3027895"/>
            <a:ext cx="2265005" cy="216576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BLANK_1_1_1_2_1_1">
    <p:spTree>
      <p:nvGrpSpPr>
        <p:cNvPr id="1270" name="Shape 1270"/>
        <p:cNvGrpSpPr/>
        <p:nvPr/>
      </p:nvGrpSpPr>
      <p:grpSpPr>
        <a:xfrm>
          <a:off x="0" y="0"/>
          <a:ext cx="0" cy="0"/>
          <a:chOff x="0" y="0"/>
          <a:chExt cx="0" cy="0"/>
        </a:xfrm>
      </p:grpSpPr>
      <p:pic>
        <p:nvPicPr>
          <p:cNvPr id="1271" name="Google Shape;1271;p22"/>
          <p:cNvPicPr preferRelativeResize="0"/>
          <p:nvPr/>
        </p:nvPicPr>
        <p:blipFill>
          <a:blip r:embed="rId2">
            <a:alphaModFix amt="66000"/>
          </a:blip>
          <a:stretch>
            <a:fillRect/>
          </a:stretch>
        </p:blipFill>
        <p:spPr>
          <a:xfrm flipH="1" rot="-2343514">
            <a:off x="-1156226" y="-1467160"/>
            <a:ext cx="3297389" cy="2276638"/>
          </a:xfrm>
          <a:prstGeom prst="rect">
            <a:avLst/>
          </a:prstGeom>
          <a:noFill/>
          <a:ln>
            <a:noFill/>
          </a:ln>
        </p:spPr>
      </p:pic>
      <p:pic>
        <p:nvPicPr>
          <p:cNvPr id="1272" name="Google Shape;1272;p22"/>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grpSp>
        <p:nvGrpSpPr>
          <p:cNvPr id="1273" name="Google Shape;1273;p22"/>
          <p:cNvGrpSpPr/>
          <p:nvPr/>
        </p:nvGrpSpPr>
        <p:grpSpPr>
          <a:xfrm rot="-8099954">
            <a:off x="25750" y="-768875"/>
            <a:ext cx="1344367" cy="1995327"/>
            <a:chOff x="272875" y="1527563"/>
            <a:chExt cx="255950" cy="455000"/>
          </a:xfrm>
        </p:grpSpPr>
        <p:sp>
          <p:nvSpPr>
            <p:cNvPr id="1274" name="Google Shape;1274;p2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2"/>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2"/>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2"/>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2"/>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2"/>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2"/>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09" name="Google Shape;1309;p22"/>
          <p:cNvPicPr preferRelativeResize="0"/>
          <p:nvPr/>
        </p:nvPicPr>
        <p:blipFill>
          <a:blip r:embed="rId3">
            <a:alphaModFix amt="74000"/>
          </a:blip>
          <a:stretch>
            <a:fillRect/>
          </a:stretch>
        </p:blipFill>
        <p:spPr>
          <a:xfrm flipH="1" rot="-6814727">
            <a:off x="7454267" y="-1182806"/>
            <a:ext cx="2894871" cy="2593322"/>
          </a:xfrm>
          <a:prstGeom prst="rect">
            <a:avLst/>
          </a:prstGeom>
          <a:noFill/>
          <a:ln>
            <a:noFill/>
          </a:ln>
        </p:spPr>
      </p:pic>
      <p:pic>
        <p:nvPicPr>
          <p:cNvPr id="1310" name="Google Shape;1310;p22"/>
          <p:cNvPicPr preferRelativeResize="0"/>
          <p:nvPr/>
        </p:nvPicPr>
        <p:blipFill>
          <a:blip r:embed="rId4">
            <a:alphaModFix amt="76000"/>
          </a:blip>
          <a:stretch>
            <a:fillRect/>
          </a:stretch>
        </p:blipFill>
        <p:spPr>
          <a:xfrm rot="-1136126">
            <a:off x="4365128" y="4231553"/>
            <a:ext cx="7605805" cy="2832382"/>
          </a:xfrm>
          <a:prstGeom prst="rect">
            <a:avLst/>
          </a:prstGeom>
          <a:noFill/>
          <a:ln>
            <a:noFill/>
          </a:ln>
        </p:spPr>
      </p:pic>
      <p:grpSp>
        <p:nvGrpSpPr>
          <p:cNvPr id="1311" name="Google Shape;1311;p22"/>
          <p:cNvGrpSpPr/>
          <p:nvPr/>
        </p:nvGrpSpPr>
        <p:grpSpPr>
          <a:xfrm rot="3618644">
            <a:off x="7686877" y="3841497"/>
            <a:ext cx="1344356" cy="2469645"/>
            <a:chOff x="272875" y="1419395"/>
            <a:chExt cx="255950" cy="563168"/>
          </a:xfrm>
        </p:grpSpPr>
        <p:sp>
          <p:nvSpPr>
            <p:cNvPr id="1312" name="Google Shape;1312;p2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2"/>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2"/>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2"/>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2"/>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2"/>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2"/>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7" name="Google Shape;1347;p22"/>
          <p:cNvSpPr txBox="1"/>
          <p:nvPr>
            <p:ph type="title"/>
          </p:nvPr>
        </p:nvSpPr>
        <p:spPr>
          <a:xfrm>
            <a:off x="730325" y="3530302"/>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48" name="Google Shape;1348;p22"/>
          <p:cNvSpPr txBox="1"/>
          <p:nvPr>
            <p:ph idx="1" type="subTitle"/>
          </p:nvPr>
        </p:nvSpPr>
        <p:spPr>
          <a:xfrm>
            <a:off x="730325" y="3915850"/>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49" name="Google Shape;1349;p22"/>
          <p:cNvSpPr txBox="1"/>
          <p:nvPr>
            <p:ph idx="2" type="title"/>
          </p:nvPr>
        </p:nvSpPr>
        <p:spPr>
          <a:xfrm>
            <a:off x="3405326" y="3530302"/>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50" name="Google Shape;1350;p22"/>
          <p:cNvSpPr txBox="1"/>
          <p:nvPr>
            <p:ph idx="3" type="subTitle"/>
          </p:nvPr>
        </p:nvSpPr>
        <p:spPr>
          <a:xfrm>
            <a:off x="3405326" y="3915850"/>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51" name="Google Shape;1351;p22"/>
          <p:cNvSpPr txBox="1"/>
          <p:nvPr>
            <p:ph idx="4" type="title"/>
          </p:nvPr>
        </p:nvSpPr>
        <p:spPr>
          <a:xfrm>
            <a:off x="6076283" y="3530302"/>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52" name="Google Shape;1352;p22"/>
          <p:cNvSpPr txBox="1"/>
          <p:nvPr>
            <p:ph idx="5" type="subTitle"/>
          </p:nvPr>
        </p:nvSpPr>
        <p:spPr>
          <a:xfrm>
            <a:off x="6076283" y="3915850"/>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53" name="Google Shape;1353;p22"/>
          <p:cNvSpPr txBox="1"/>
          <p:nvPr>
            <p:ph idx="6"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354" name="Google Shape;1354;p22"/>
          <p:cNvSpPr txBox="1"/>
          <p:nvPr>
            <p:ph idx="7" type="title"/>
          </p:nvPr>
        </p:nvSpPr>
        <p:spPr>
          <a:xfrm>
            <a:off x="730325" y="1813595"/>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55" name="Google Shape;1355;p22"/>
          <p:cNvSpPr txBox="1"/>
          <p:nvPr>
            <p:ph idx="8" type="subTitle"/>
          </p:nvPr>
        </p:nvSpPr>
        <p:spPr>
          <a:xfrm>
            <a:off x="730325" y="2195913"/>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56" name="Google Shape;1356;p22"/>
          <p:cNvSpPr txBox="1"/>
          <p:nvPr>
            <p:ph idx="9" type="title"/>
          </p:nvPr>
        </p:nvSpPr>
        <p:spPr>
          <a:xfrm>
            <a:off x="3405326" y="1813595"/>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57" name="Google Shape;1357;p22"/>
          <p:cNvSpPr txBox="1"/>
          <p:nvPr>
            <p:ph idx="13" type="subTitle"/>
          </p:nvPr>
        </p:nvSpPr>
        <p:spPr>
          <a:xfrm>
            <a:off x="3405326" y="2195913"/>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58" name="Google Shape;1358;p22"/>
          <p:cNvSpPr txBox="1"/>
          <p:nvPr>
            <p:ph idx="14" type="title"/>
          </p:nvPr>
        </p:nvSpPr>
        <p:spPr>
          <a:xfrm>
            <a:off x="6076283" y="1813595"/>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59" name="Google Shape;1359;p22"/>
          <p:cNvSpPr txBox="1"/>
          <p:nvPr>
            <p:ph idx="15" type="subTitle"/>
          </p:nvPr>
        </p:nvSpPr>
        <p:spPr>
          <a:xfrm>
            <a:off x="6076283" y="2195913"/>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BLANK_1_1_1_1_1">
    <p:spTree>
      <p:nvGrpSpPr>
        <p:cNvPr id="1360" name="Shape 1360"/>
        <p:cNvGrpSpPr/>
        <p:nvPr/>
      </p:nvGrpSpPr>
      <p:grpSpPr>
        <a:xfrm>
          <a:off x="0" y="0"/>
          <a:ext cx="0" cy="0"/>
          <a:chOff x="0" y="0"/>
          <a:chExt cx="0" cy="0"/>
        </a:xfrm>
      </p:grpSpPr>
      <p:pic>
        <p:nvPicPr>
          <p:cNvPr id="1361" name="Google Shape;1361;p23"/>
          <p:cNvPicPr preferRelativeResize="0"/>
          <p:nvPr/>
        </p:nvPicPr>
        <p:blipFill>
          <a:blip r:embed="rId2">
            <a:alphaModFix amt="66000"/>
          </a:blip>
          <a:stretch>
            <a:fillRect/>
          </a:stretch>
        </p:blipFill>
        <p:spPr>
          <a:xfrm flipH="1" rot="-2343514">
            <a:off x="-1641553" y="-1719908"/>
            <a:ext cx="3297389" cy="2276638"/>
          </a:xfrm>
          <a:prstGeom prst="rect">
            <a:avLst/>
          </a:prstGeom>
          <a:noFill/>
          <a:ln>
            <a:noFill/>
          </a:ln>
        </p:spPr>
      </p:pic>
      <p:grpSp>
        <p:nvGrpSpPr>
          <p:cNvPr id="1362" name="Google Shape;1362;p23"/>
          <p:cNvGrpSpPr/>
          <p:nvPr/>
        </p:nvGrpSpPr>
        <p:grpSpPr>
          <a:xfrm rot="-8099954">
            <a:off x="-459577" y="-1021623"/>
            <a:ext cx="1344367" cy="1995327"/>
            <a:chOff x="272875" y="1527563"/>
            <a:chExt cx="255950" cy="455000"/>
          </a:xfrm>
        </p:grpSpPr>
        <p:sp>
          <p:nvSpPr>
            <p:cNvPr id="1363" name="Google Shape;1363;p2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98" name="Google Shape;1398;p23"/>
          <p:cNvPicPr preferRelativeResize="0"/>
          <p:nvPr/>
        </p:nvPicPr>
        <p:blipFill>
          <a:blip r:embed="rId3">
            <a:alphaModFix amt="74000"/>
          </a:blip>
          <a:stretch>
            <a:fillRect/>
          </a:stretch>
        </p:blipFill>
        <p:spPr>
          <a:xfrm flipH="1" rot="4990199">
            <a:off x="-1127360" y="4108621"/>
            <a:ext cx="2894870" cy="2593321"/>
          </a:xfrm>
          <a:prstGeom prst="rect">
            <a:avLst/>
          </a:prstGeom>
          <a:noFill/>
          <a:ln>
            <a:noFill/>
          </a:ln>
        </p:spPr>
      </p:pic>
      <p:pic>
        <p:nvPicPr>
          <p:cNvPr id="1399" name="Google Shape;1399;p23"/>
          <p:cNvPicPr preferRelativeResize="0"/>
          <p:nvPr/>
        </p:nvPicPr>
        <p:blipFill>
          <a:blip r:embed="rId4">
            <a:alphaModFix amt="74000"/>
          </a:blip>
          <a:stretch>
            <a:fillRect/>
          </a:stretch>
        </p:blipFill>
        <p:spPr>
          <a:xfrm flipH="1" rot="4990199">
            <a:off x="7307615" y="-922016"/>
            <a:ext cx="2894870" cy="2593321"/>
          </a:xfrm>
          <a:prstGeom prst="rect">
            <a:avLst/>
          </a:prstGeom>
          <a:noFill/>
          <a:ln>
            <a:noFill/>
          </a:ln>
        </p:spPr>
      </p:pic>
      <p:sp>
        <p:nvSpPr>
          <p:cNvPr id="1400" name="Google Shape;1400;p23"/>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401" name="Google Shape;1401;p23"/>
          <p:cNvSpPr/>
          <p:nvPr/>
        </p:nvSpPr>
        <p:spPr>
          <a:xfrm flipH="1" rot="231922">
            <a:off x="7473457" y="-6437207"/>
            <a:ext cx="4623938" cy="7256951"/>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2" name="Google Shape;1402;p23"/>
          <p:cNvPicPr preferRelativeResize="0"/>
          <p:nvPr/>
        </p:nvPicPr>
        <p:blipFill>
          <a:blip r:embed="rId2">
            <a:alphaModFix amt="66000"/>
          </a:blip>
          <a:stretch>
            <a:fillRect/>
          </a:stretch>
        </p:blipFill>
        <p:spPr>
          <a:xfrm flipH="1" rot="-2343514">
            <a:off x="7272347" y="3430567"/>
            <a:ext cx="3297389" cy="2276638"/>
          </a:xfrm>
          <a:prstGeom prst="rect">
            <a:avLst/>
          </a:prstGeom>
          <a:noFill/>
          <a:ln>
            <a:noFill/>
          </a:ln>
        </p:spPr>
      </p:pic>
      <p:grpSp>
        <p:nvGrpSpPr>
          <p:cNvPr id="1403" name="Google Shape;1403;p23"/>
          <p:cNvGrpSpPr/>
          <p:nvPr/>
        </p:nvGrpSpPr>
        <p:grpSpPr>
          <a:xfrm rot="-8099954">
            <a:off x="8454323" y="4128852"/>
            <a:ext cx="1344367" cy="1995327"/>
            <a:chOff x="272875" y="1527563"/>
            <a:chExt cx="255950" cy="455000"/>
          </a:xfrm>
        </p:grpSpPr>
        <p:sp>
          <p:nvSpPr>
            <p:cNvPr id="1404" name="Google Shape;1404;p2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 and text">
  <p:cSld name="BLANK_1_1_1_1_1_1">
    <p:spTree>
      <p:nvGrpSpPr>
        <p:cNvPr id="1439" name="Shape 1439"/>
        <p:cNvGrpSpPr/>
        <p:nvPr/>
      </p:nvGrpSpPr>
      <p:grpSpPr>
        <a:xfrm>
          <a:off x="0" y="0"/>
          <a:ext cx="0" cy="0"/>
          <a:chOff x="0" y="0"/>
          <a:chExt cx="0" cy="0"/>
        </a:xfrm>
      </p:grpSpPr>
      <p:sp>
        <p:nvSpPr>
          <p:cNvPr id="1440" name="Google Shape;1440;p24"/>
          <p:cNvSpPr txBox="1"/>
          <p:nvPr>
            <p:ph hasCustomPrompt="1" type="title"/>
          </p:nvPr>
        </p:nvSpPr>
        <p:spPr>
          <a:xfrm>
            <a:off x="3040947" y="1992075"/>
            <a:ext cx="1135800" cy="44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41" name="Google Shape;1441;p24"/>
          <p:cNvSpPr txBox="1"/>
          <p:nvPr>
            <p:ph idx="1" type="subTitle"/>
          </p:nvPr>
        </p:nvSpPr>
        <p:spPr>
          <a:xfrm>
            <a:off x="4570802" y="3295975"/>
            <a:ext cx="19134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42" name="Google Shape;1442;p24"/>
          <p:cNvSpPr txBox="1"/>
          <p:nvPr>
            <p:ph hasCustomPrompt="1" idx="2" type="title"/>
          </p:nvPr>
        </p:nvSpPr>
        <p:spPr>
          <a:xfrm>
            <a:off x="4959602" y="1992075"/>
            <a:ext cx="1135800" cy="44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43" name="Google Shape;1443;p24"/>
          <p:cNvSpPr txBox="1"/>
          <p:nvPr>
            <p:ph idx="3" type="subTitle"/>
          </p:nvPr>
        </p:nvSpPr>
        <p:spPr>
          <a:xfrm>
            <a:off x="2645697" y="3295975"/>
            <a:ext cx="19263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44" name="Google Shape;1444;p24"/>
          <p:cNvSpPr txBox="1"/>
          <p:nvPr>
            <p:ph hasCustomPrompt="1" idx="4" type="title"/>
          </p:nvPr>
        </p:nvSpPr>
        <p:spPr>
          <a:xfrm>
            <a:off x="6926450" y="1992075"/>
            <a:ext cx="1083000" cy="44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45" name="Google Shape;1445;p24"/>
          <p:cNvSpPr txBox="1"/>
          <p:nvPr>
            <p:ph idx="5" type="subTitle"/>
          </p:nvPr>
        </p:nvSpPr>
        <p:spPr>
          <a:xfrm>
            <a:off x="6507950" y="3295975"/>
            <a:ext cx="19200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46" name="Google Shape;1446;p24"/>
          <p:cNvSpPr txBox="1"/>
          <p:nvPr>
            <p:ph hasCustomPrompt="1" idx="6" type="title"/>
          </p:nvPr>
        </p:nvSpPr>
        <p:spPr>
          <a:xfrm>
            <a:off x="1146160" y="1992075"/>
            <a:ext cx="1083000" cy="44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47" name="Google Shape;1447;p24"/>
          <p:cNvSpPr txBox="1"/>
          <p:nvPr>
            <p:ph idx="7" type="subTitle"/>
          </p:nvPr>
        </p:nvSpPr>
        <p:spPr>
          <a:xfrm>
            <a:off x="724510" y="3295975"/>
            <a:ext cx="19263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48" name="Google Shape;1448;p24"/>
          <p:cNvSpPr txBox="1"/>
          <p:nvPr>
            <p:ph idx="8" type="subTitle"/>
          </p:nvPr>
        </p:nvSpPr>
        <p:spPr>
          <a:xfrm>
            <a:off x="722260" y="3632696"/>
            <a:ext cx="1930800" cy="806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49" name="Google Shape;1449;p24"/>
          <p:cNvSpPr txBox="1"/>
          <p:nvPr>
            <p:ph idx="9" type="subTitle"/>
          </p:nvPr>
        </p:nvSpPr>
        <p:spPr>
          <a:xfrm>
            <a:off x="2643447" y="3632696"/>
            <a:ext cx="1930800" cy="806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0" name="Google Shape;1450;p24"/>
          <p:cNvSpPr txBox="1"/>
          <p:nvPr>
            <p:ph idx="13" type="subTitle"/>
          </p:nvPr>
        </p:nvSpPr>
        <p:spPr>
          <a:xfrm>
            <a:off x="4562102" y="3632696"/>
            <a:ext cx="1930800" cy="806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1" name="Google Shape;1451;p24"/>
          <p:cNvSpPr txBox="1"/>
          <p:nvPr>
            <p:ph idx="14" type="subTitle"/>
          </p:nvPr>
        </p:nvSpPr>
        <p:spPr>
          <a:xfrm>
            <a:off x="6502550" y="3632700"/>
            <a:ext cx="1930800" cy="806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452" name="Google Shape;1452;p24"/>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1453" name="Google Shape;1453;p24"/>
          <p:cNvGrpSpPr/>
          <p:nvPr/>
        </p:nvGrpSpPr>
        <p:grpSpPr>
          <a:xfrm rot="-987768">
            <a:off x="7751817" y="-266278"/>
            <a:ext cx="1344359" cy="1995308"/>
            <a:chOff x="272875" y="1527563"/>
            <a:chExt cx="255950" cy="455000"/>
          </a:xfrm>
        </p:grpSpPr>
        <p:sp>
          <p:nvSpPr>
            <p:cNvPr id="1454" name="Google Shape;1454;p2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4"/>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4"/>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4"/>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2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4"/>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4"/>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4"/>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89" name="Google Shape;1489;p24"/>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1490" name="Google Shape;1490;p24"/>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491" name="Google Shape;1491;p24"/>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4"/>
          <p:cNvSpPr txBox="1"/>
          <p:nvPr>
            <p:ph idx="15"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CUSTOM_1">
    <p:spTree>
      <p:nvGrpSpPr>
        <p:cNvPr id="1493" name="Shape 1493"/>
        <p:cNvGrpSpPr/>
        <p:nvPr/>
      </p:nvGrpSpPr>
      <p:grpSpPr>
        <a:xfrm>
          <a:off x="0" y="0"/>
          <a:ext cx="0" cy="0"/>
          <a:chOff x="0" y="0"/>
          <a:chExt cx="0" cy="0"/>
        </a:xfrm>
      </p:grpSpPr>
      <p:sp>
        <p:nvSpPr>
          <p:cNvPr id="1494" name="Google Shape;1494;p25"/>
          <p:cNvSpPr txBox="1"/>
          <p:nvPr>
            <p:ph idx="1" type="subTitle"/>
          </p:nvPr>
        </p:nvSpPr>
        <p:spPr>
          <a:xfrm>
            <a:off x="671450" y="2555700"/>
            <a:ext cx="3566700" cy="1166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495" name="Google Shape;1495;p25"/>
          <p:cNvSpPr txBox="1"/>
          <p:nvPr>
            <p:ph type="ctrTitle"/>
          </p:nvPr>
        </p:nvSpPr>
        <p:spPr>
          <a:xfrm>
            <a:off x="671450" y="1875052"/>
            <a:ext cx="2604300" cy="5730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pic>
        <p:nvPicPr>
          <p:cNvPr id="1496" name="Google Shape;1496;p25"/>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1497" name="Google Shape;1497;p25"/>
          <p:cNvPicPr preferRelativeResize="0"/>
          <p:nvPr/>
        </p:nvPicPr>
        <p:blipFill>
          <a:blip r:embed="rId3">
            <a:alphaModFix amt="66000"/>
          </a:blip>
          <a:stretch>
            <a:fillRect/>
          </a:stretch>
        </p:blipFill>
        <p:spPr>
          <a:xfrm flipH="1" rot="1326165">
            <a:off x="-191445" y="4128883"/>
            <a:ext cx="3297389" cy="2276634"/>
          </a:xfrm>
          <a:prstGeom prst="rect">
            <a:avLst/>
          </a:prstGeom>
          <a:noFill/>
          <a:ln>
            <a:noFill/>
          </a:ln>
        </p:spPr>
      </p:pic>
      <p:grpSp>
        <p:nvGrpSpPr>
          <p:cNvPr id="1498" name="Google Shape;1498;p25"/>
          <p:cNvGrpSpPr/>
          <p:nvPr/>
        </p:nvGrpSpPr>
        <p:grpSpPr>
          <a:xfrm rot="-2700000">
            <a:off x="8026513" y="-183341"/>
            <a:ext cx="1344349" cy="1995327"/>
            <a:chOff x="272875" y="1527563"/>
            <a:chExt cx="255950" cy="455000"/>
          </a:xfrm>
        </p:grpSpPr>
        <p:sp>
          <p:nvSpPr>
            <p:cNvPr id="1499" name="Google Shape;1499;p2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2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2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2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2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2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2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2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2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2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2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2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2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2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2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4" name="Google Shape;1534;p25"/>
          <p:cNvSpPr/>
          <p:nvPr/>
        </p:nvSpPr>
        <p:spPr>
          <a:xfrm>
            <a:off x="4566955" y="-2521549"/>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5" name="Google Shape;1535;p25"/>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1536" name="Google Shape;1536;p25"/>
          <p:cNvPicPr preferRelativeResize="0"/>
          <p:nvPr/>
        </p:nvPicPr>
        <p:blipFill>
          <a:blip r:embed="rId5">
            <a:alphaModFix amt="74000"/>
          </a:blip>
          <a:stretch>
            <a:fillRect/>
          </a:stretch>
        </p:blipFill>
        <p:spPr>
          <a:xfrm flipH="1" rot="-9631575">
            <a:off x="-1503235" y="-1230424"/>
            <a:ext cx="2894874" cy="259332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1537" name="Shape 1537"/>
        <p:cNvGrpSpPr/>
        <p:nvPr/>
      </p:nvGrpSpPr>
      <p:grpSpPr>
        <a:xfrm>
          <a:off x="0" y="0"/>
          <a:ext cx="0" cy="0"/>
          <a:chOff x="0" y="0"/>
          <a:chExt cx="0" cy="0"/>
        </a:xfrm>
      </p:grpSpPr>
      <p:sp>
        <p:nvSpPr>
          <p:cNvPr id="1538" name="Google Shape;1538;p26"/>
          <p:cNvSpPr txBox="1"/>
          <p:nvPr>
            <p:ph idx="1" type="subTitle"/>
          </p:nvPr>
        </p:nvSpPr>
        <p:spPr>
          <a:xfrm>
            <a:off x="544025" y="3120381"/>
            <a:ext cx="2286000" cy="476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atin typeface="Overpass Black"/>
                <a:ea typeface="Overpass Black"/>
                <a:cs typeface="Overpass Black"/>
                <a:sym typeface="Overpass Black"/>
              </a:defRPr>
            </a:lvl1pPr>
            <a:lvl2pPr lvl="1" rtl="0" algn="ctr">
              <a:lnSpc>
                <a:spcPct val="100000"/>
              </a:lnSpc>
              <a:spcBef>
                <a:spcPts val="0"/>
              </a:spcBef>
              <a:spcAft>
                <a:spcPts val="0"/>
              </a:spcAft>
              <a:buNone/>
              <a:defRPr sz="1600">
                <a:latin typeface="Overpass Black"/>
                <a:ea typeface="Overpass Black"/>
                <a:cs typeface="Overpass Black"/>
                <a:sym typeface="Overpass Black"/>
              </a:defRPr>
            </a:lvl2pPr>
            <a:lvl3pPr lvl="2" rtl="0" algn="ctr">
              <a:lnSpc>
                <a:spcPct val="100000"/>
              </a:lnSpc>
              <a:spcBef>
                <a:spcPts val="0"/>
              </a:spcBef>
              <a:spcAft>
                <a:spcPts val="0"/>
              </a:spcAft>
              <a:buNone/>
              <a:defRPr sz="1600">
                <a:latin typeface="Overpass Black"/>
                <a:ea typeface="Overpass Black"/>
                <a:cs typeface="Overpass Black"/>
                <a:sym typeface="Overpass Black"/>
              </a:defRPr>
            </a:lvl3pPr>
            <a:lvl4pPr lvl="3" rtl="0" algn="ctr">
              <a:lnSpc>
                <a:spcPct val="100000"/>
              </a:lnSpc>
              <a:spcBef>
                <a:spcPts val="0"/>
              </a:spcBef>
              <a:spcAft>
                <a:spcPts val="0"/>
              </a:spcAft>
              <a:buNone/>
              <a:defRPr sz="1600">
                <a:latin typeface="Overpass Black"/>
                <a:ea typeface="Overpass Black"/>
                <a:cs typeface="Overpass Black"/>
                <a:sym typeface="Overpass Black"/>
              </a:defRPr>
            </a:lvl4pPr>
            <a:lvl5pPr lvl="4" rtl="0" algn="ctr">
              <a:lnSpc>
                <a:spcPct val="100000"/>
              </a:lnSpc>
              <a:spcBef>
                <a:spcPts val="0"/>
              </a:spcBef>
              <a:spcAft>
                <a:spcPts val="0"/>
              </a:spcAft>
              <a:buNone/>
              <a:defRPr sz="1600">
                <a:latin typeface="Overpass Black"/>
                <a:ea typeface="Overpass Black"/>
                <a:cs typeface="Overpass Black"/>
                <a:sym typeface="Overpass Black"/>
              </a:defRPr>
            </a:lvl5pPr>
            <a:lvl6pPr lvl="5" rtl="0" algn="ctr">
              <a:lnSpc>
                <a:spcPct val="100000"/>
              </a:lnSpc>
              <a:spcBef>
                <a:spcPts val="0"/>
              </a:spcBef>
              <a:spcAft>
                <a:spcPts val="0"/>
              </a:spcAft>
              <a:buNone/>
              <a:defRPr sz="1600">
                <a:latin typeface="Overpass Black"/>
                <a:ea typeface="Overpass Black"/>
                <a:cs typeface="Overpass Black"/>
                <a:sym typeface="Overpass Black"/>
              </a:defRPr>
            </a:lvl6pPr>
            <a:lvl7pPr lvl="6" rtl="0" algn="ctr">
              <a:lnSpc>
                <a:spcPct val="100000"/>
              </a:lnSpc>
              <a:spcBef>
                <a:spcPts val="0"/>
              </a:spcBef>
              <a:spcAft>
                <a:spcPts val="0"/>
              </a:spcAft>
              <a:buNone/>
              <a:defRPr sz="1600">
                <a:latin typeface="Overpass Black"/>
                <a:ea typeface="Overpass Black"/>
                <a:cs typeface="Overpass Black"/>
                <a:sym typeface="Overpass Black"/>
              </a:defRPr>
            </a:lvl7pPr>
            <a:lvl8pPr lvl="7" rtl="0" algn="ctr">
              <a:lnSpc>
                <a:spcPct val="100000"/>
              </a:lnSpc>
              <a:spcBef>
                <a:spcPts val="0"/>
              </a:spcBef>
              <a:spcAft>
                <a:spcPts val="0"/>
              </a:spcAft>
              <a:buNone/>
              <a:defRPr sz="1600">
                <a:latin typeface="Overpass Black"/>
                <a:ea typeface="Overpass Black"/>
                <a:cs typeface="Overpass Black"/>
                <a:sym typeface="Overpass Black"/>
              </a:defRPr>
            </a:lvl8pPr>
            <a:lvl9pPr lvl="8" rtl="0" algn="ctr">
              <a:lnSpc>
                <a:spcPct val="100000"/>
              </a:lnSpc>
              <a:spcBef>
                <a:spcPts val="0"/>
              </a:spcBef>
              <a:spcAft>
                <a:spcPts val="0"/>
              </a:spcAft>
              <a:buNone/>
              <a:defRPr sz="1600">
                <a:latin typeface="Overpass Black"/>
                <a:ea typeface="Overpass Black"/>
                <a:cs typeface="Overpass Black"/>
                <a:sym typeface="Overpass Black"/>
              </a:defRPr>
            </a:lvl9pPr>
          </a:lstStyle>
          <a:p/>
        </p:txBody>
      </p:sp>
      <p:sp>
        <p:nvSpPr>
          <p:cNvPr id="1539" name="Google Shape;1539;p26"/>
          <p:cNvSpPr txBox="1"/>
          <p:nvPr>
            <p:ph idx="2" type="subTitle"/>
          </p:nvPr>
        </p:nvSpPr>
        <p:spPr>
          <a:xfrm>
            <a:off x="544025" y="3429595"/>
            <a:ext cx="2286000" cy="84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540" name="Google Shape;1540;p26"/>
          <p:cNvSpPr txBox="1"/>
          <p:nvPr>
            <p:ph idx="3" type="subTitle"/>
          </p:nvPr>
        </p:nvSpPr>
        <p:spPr>
          <a:xfrm>
            <a:off x="3147280" y="3120381"/>
            <a:ext cx="2467500" cy="476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atin typeface="Overpass Black"/>
                <a:ea typeface="Overpass Black"/>
                <a:cs typeface="Overpass Black"/>
                <a:sym typeface="Overpass Black"/>
              </a:defRPr>
            </a:lvl1pPr>
            <a:lvl2pPr lvl="1" rtl="0" algn="ctr">
              <a:lnSpc>
                <a:spcPct val="100000"/>
              </a:lnSpc>
              <a:spcBef>
                <a:spcPts val="0"/>
              </a:spcBef>
              <a:spcAft>
                <a:spcPts val="0"/>
              </a:spcAft>
              <a:buNone/>
              <a:defRPr sz="1600">
                <a:latin typeface="Overpass Black"/>
                <a:ea typeface="Overpass Black"/>
                <a:cs typeface="Overpass Black"/>
                <a:sym typeface="Overpass Black"/>
              </a:defRPr>
            </a:lvl2pPr>
            <a:lvl3pPr lvl="2" rtl="0" algn="ctr">
              <a:lnSpc>
                <a:spcPct val="100000"/>
              </a:lnSpc>
              <a:spcBef>
                <a:spcPts val="0"/>
              </a:spcBef>
              <a:spcAft>
                <a:spcPts val="0"/>
              </a:spcAft>
              <a:buNone/>
              <a:defRPr sz="1600">
                <a:latin typeface="Overpass Black"/>
                <a:ea typeface="Overpass Black"/>
                <a:cs typeface="Overpass Black"/>
                <a:sym typeface="Overpass Black"/>
              </a:defRPr>
            </a:lvl3pPr>
            <a:lvl4pPr lvl="3" rtl="0" algn="ctr">
              <a:lnSpc>
                <a:spcPct val="100000"/>
              </a:lnSpc>
              <a:spcBef>
                <a:spcPts val="0"/>
              </a:spcBef>
              <a:spcAft>
                <a:spcPts val="0"/>
              </a:spcAft>
              <a:buNone/>
              <a:defRPr sz="1600">
                <a:latin typeface="Overpass Black"/>
                <a:ea typeface="Overpass Black"/>
                <a:cs typeface="Overpass Black"/>
                <a:sym typeface="Overpass Black"/>
              </a:defRPr>
            </a:lvl4pPr>
            <a:lvl5pPr lvl="4" rtl="0" algn="ctr">
              <a:lnSpc>
                <a:spcPct val="100000"/>
              </a:lnSpc>
              <a:spcBef>
                <a:spcPts val="0"/>
              </a:spcBef>
              <a:spcAft>
                <a:spcPts val="0"/>
              </a:spcAft>
              <a:buNone/>
              <a:defRPr sz="1600">
                <a:latin typeface="Overpass Black"/>
                <a:ea typeface="Overpass Black"/>
                <a:cs typeface="Overpass Black"/>
                <a:sym typeface="Overpass Black"/>
              </a:defRPr>
            </a:lvl5pPr>
            <a:lvl6pPr lvl="5" rtl="0" algn="ctr">
              <a:lnSpc>
                <a:spcPct val="100000"/>
              </a:lnSpc>
              <a:spcBef>
                <a:spcPts val="0"/>
              </a:spcBef>
              <a:spcAft>
                <a:spcPts val="0"/>
              </a:spcAft>
              <a:buNone/>
              <a:defRPr sz="1600">
                <a:latin typeface="Overpass Black"/>
                <a:ea typeface="Overpass Black"/>
                <a:cs typeface="Overpass Black"/>
                <a:sym typeface="Overpass Black"/>
              </a:defRPr>
            </a:lvl6pPr>
            <a:lvl7pPr lvl="6" rtl="0" algn="ctr">
              <a:lnSpc>
                <a:spcPct val="100000"/>
              </a:lnSpc>
              <a:spcBef>
                <a:spcPts val="0"/>
              </a:spcBef>
              <a:spcAft>
                <a:spcPts val="0"/>
              </a:spcAft>
              <a:buNone/>
              <a:defRPr sz="1600">
                <a:latin typeface="Overpass Black"/>
                <a:ea typeface="Overpass Black"/>
                <a:cs typeface="Overpass Black"/>
                <a:sym typeface="Overpass Black"/>
              </a:defRPr>
            </a:lvl7pPr>
            <a:lvl8pPr lvl="7" rtl="0" algn="ctr">
              <a:lnSpc>
                <a:spcPct val="100000"/>
              </a:lnSpc>
              <a:spcBef>
                <a:spcPts val="0"/>
              </a:spcBef>
              <a:spcAft>
                <a:spcPts val="0"/>
              </a:spcAft>
              <a:buNone/>
              <a:defRPr sz="1600">
                <a:latin typeface="Overpass Black"/>
                <a:ea typeface="Overpass Black"/>
                <a:cs typeface="Overpass Black"/>
                <a:sym typeface="Overpass Black"/>
              </a:defRPr>
            </a:lvl8pPr>
            <a:lvl9pPr lvl="8" rtl="0" algn="ctr">
              <a:lnSpc>
                <a:spcPct val="100000"/>
              </a:lnSpc>
              <a:spcBef>
                <a:spcPts val="0"/>
              </a:spcBef>
              <a:spcAft>
                <a:spcPts val="0"/>
              </a:spcAft>
              <a:buNone/>
              <a:defRPr sz="1600">
                <a:latin typeface="Overpass Black"/>
                <a:ea typeface="Overpass Black"/>
                <a:cs typeface="Overpass Black"/>
                <a:sym typeface="Overpass Black"/>
              </a:defRPr>
            </a:lvl9pPr>
          </a:lstStyle>
          <a:p/>
        </p:txBody>
      </p:sp>
      <p:sp>
        <p:nvSpPr>
          <p:cNvPr id="1541" name="Google Shape;1541;p26"/>
          <p:cNvSpPr txBox="1"/>
          <p:nvPr>
            <p:ph idx="4" type="subTitle"/>
          </p:nvPr>
        </p:nvSpPr>
        <p:spPr>
          <a:xfrm>
            <a:off x="3238030" y="3429595"/>
            <a:ext cx="2286000" cy="84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542" name="Google Shape;1542;p26"/>
          <p:cNvSpPr txBox="1"/>
          <p:nvPr>
            <p:ph idx="5" type="subTitle"/>
          </p:nvPr>
        </p:nvSpPr>
        <p:spPr>
          <a:xfrm>
            <a:off x="5784651" y="3120381"/>
            <a:ext cx="2467500" cy="476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atin typeface="Overpass Black"/>
                <a:ea typeface="Overpass Black"/>
                <a:cs typeface="Overpass Black"/>
                <a:sym typeface="Overpass Black"/>
              </a:defRPr>
            </a:lvl1pPr>
            <a:lvl2pPr lvl="1" rtl="0" algn="ctr">
              <a:lnSpc>
                <a:spcPct val="100000"/>
              </a:lnSpc>
              <a:spcBef>
                <a:spcPts val="0"/>
              </a:spcBef>
              <a:spcAft>
                <a:spcPts val="0"/>
              </a:spcAft>
              <a:buNone/>
              <a:defRPr sz="1600">
                <a:latin typeface="Overpass Black"/>
                <a:ea typeface="Overpass Black"/>
                <a:cs typeface="Overpass Black"/>
                <a:sym typeface="Overpass Black"/>
              </a:defRPr>
            </a:lvl2pPr>
            <a:lvl3pPr lvl="2" rtl="0" algn="ctr">
              <a:lnSpc>
                <a:spcPct val="100000"/>
              </a:lnSpc>
              <a:spcBef>
                <a:spcPts val="0"/>
              </a:spcBef>
              <a:spcAft>
                <a:spcPts val="0"/>
              </a:spcAft>
              <a:buNone/>
              <a:defRPr sz="1600">
                <a:latin typeface="Overpass Black"/>
                <a:ea typeface="Overpass Black"/>
                <a:cs typeface="Overpass Black"/>
                <a:sym typeface="Overpass Black"/>
              </a:defRPr>
            </a:lvl3pPr>
            <a:lvl4pPr lvl="3" rtl="0" algn="ctr">
              <a:lnSpc>
                <a:spcPct val="100000"/>
              </a:lnSpc>
              <a:spcBef>
                <a:spcPts val="0"/>
              </a:spcBef>
              <a:spcAft>
                <a:spcPts val="0"/>
              </a:spcAft>
              <a:buNone/>
              <a:defRPr sz="1600">
                <a:latin typeface="Overpass Black"/>
                <a:ea typeface="Overpass Black"/>
                <a:cs typeface="Overpass Black"/>
                <a:sym typeface="Overpass Black"/>
              </a:defRPr>
            </a:lvl4pPr>
            <a:lvl5pPr lvl="4" rtl="0" algn="ctr">
              <a:lnSpc>
                <a:spcPct val="100000"/>
              </a:lnSpc>
              <a:spcBef>
                <a:spcPts val="0"/>
              </a:spcBef>
              <a:spcAft>
                <a:spcPts val="0"/>
              </a:spcAft>
              <a:buNone/>
              <a:defRPr sz="1600">
                <a:latin typeface="Overpass Black"/>
                <a:ea typeface="Overpass Black"/>
                <a:cs typeface="Overpass Black"/>
                <a:sym typeface="Overpass Black"/>
              </a:defRPr>
            </a:lvl5pPr>
            <a:lvl6pPr lvl="5" rtl="0" algn="ctr">
              <a:lnSpc>
                <a:spcPct val="100000"/>
              </a:lnSpc>
              <a:spcBef>
                <a:spcPts val="0"/>
              </a:spcBef>
              <a:spcAft>
                <a:spcPts val="0"/>
              </a:spcAft>
              <a:buNone/>
              <a:defRPr sz="1600">
                <a:latin typeface="Overpass Black"/>
                <a:ea typeface="Overpass Black"/>
                <a:cs typeface="Overpass Black"/>
                <a:sym typeface="Overpass Black"/>
              </a:defRPr>
            </a:lvl6pPr>
            <a:lvl7pPr lvl="6" rtl="0" algn="ctr">
              <a:lnSpc>
                <a:spcPct val="100000"/>
              </a:lnSpc>
              <a:spcBef>
                <a:spcPts val="0"/>
              </a:spcBef>
              <a:spcAft>
                <a:spcPts val="0"/>
              </a:spcAft>
              <a:buNone/>
              <a:defRPr sz="1600">
                <a:latin typeface="Overpass Black"/>
                <a:ea typeface="Overpass Black"/>
                <a:cs typeface="Overpass Black"/>
                <a:sym typeface="Overpass Black"/>
              </a:defRPr>
            </a:lvl7pPr>
            <a:lvl8pPr lvl="7" rtl="0" algn="ctr">
              <a:lnSpc>
                <a:spcPct val="100000"/>
              </a:lnSpc>
              <a:spcBef>
                <a:spcPts val="0"/>
              </a:spcBef>
              <a:spcAft>
                <a:spcPts val="0"/>
              </a:spcAft>
              <a:buNone/>
              <a:defRPr sz="1600">
                <a:latin typeface="Overpass Black"/>
                <a:ea typeface="Overpass Black"/>
                <a:cs typeface="Overpass Black"/>
                <a:sym typeface="Overpass Black"/>
              </a:defRPr>
            </a:lvl8pPr>
            <a:lvl9pPr lvl="8" rtl="0" algn="ctr">
              <a:lnSpc>
                <a:spcPct val="100000"/>
              </a:lnSpc>
              <a:spcBef>
                <a:spcPts val="0"/>
              </a:spcBef>
              <a:spcAft>
                <a:spcPts val="0"/>
              </a:spcAft>
              <a:buNone/>
              <a:defRPr sz="1600">
                <a:latin typeface="Overpass Black"/>
                <a:ea typeface="Overpass Black"/>
                <a:cs typeface="Overpass Black"/>
                <a:sym typeface="Overpass Black"/>
              </a:defRPr>
            </a:lvl9pPr>
          </a:lstStyle>
          <a:p/>
        </p:txBody>
      </p:sp>
      <p:sp>
        <p:nvSpPr>
          <p:cNvPr id="1543" name="Google Shape;1543;p26"/>
          <p:cNvSpPr txBox="1"/>
          <p:nvPr>
            <p:ph idx="6" type="subTitle"/>
          </p:nvPr>
        </p:nvSpPr>
        <p:spPr>
          <a:xfrm>
            <a:off x="5875400" y="3429595"/>
            <a:ext cx="2286000" cy="84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544" name="Google Shape;1544;p26"/>
          <p:cNvSpPr txBox="1"/>
          <p:nvPr>
            <p:ph hasCustomPrompt="1" type="title"/>
          </p:nvPr>
        </p:nvSpPr>
        <p:spPr>
          <a:xfrm>
            <a:off x="3450130" y="2341726"/>
            <a:ext cx="1861800" cy="54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3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545" name="Google Shape;1545;p26"/>
          <p:cNvSpPr txBox="1"/>
          <p:nvPr>
            <p:ph hasCustomPrompt="1" idx="7" type="title"/>
          </p:nvPr>
        </p:nvSpPr>
        <p:spPr>
          <a:xfrm>
            <a:off x="6087501" y="2341726"/>
            <a:ext cx="1861800" cy="54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3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546" name="Google Shape;1546;p26"/>
          <p:cNvSpPr txBox="1"/>
          <p:nvPr>
            <p:ph hasCustomPrompt="1" idx="8" type="title"/>
          </p:nvPr>
        </p:nvSpPr>
        <p:spPr>
          <a:xfrm>
            <a:off x="756125" y="2341726"/>
            <a:ext cx="1861800" cy="54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3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pic>
        <p:nvPicPr>
          <p:cNvPr id="1547" name="Google Shape;1547;p26"/>
          <p:cNvPicPr preferRelativeResize="0"/>
          <p:nvPr/>
        </p:nvPicPr>
        <p:blipFill>
          <a:blip r:embed="rId2">
            <a:alphaModFix amt="66000"/>
          </a:blip>
          <a:stretch>
            <a:fillRect/>
          </a:stretch>
        </p:blipFill>
        <p:spPr>
          <a:xfrm flipH="1" rot="-2343514">
            <a:off x="-1641553" y="-1719908"/>
            <a:ext cx="3297389" cy="2276638"/>
          </a:xfrm>
          <a:prstGeom prst="rect">
            <a:avLst/>
          </a:prstGeom>
          <a:noFill/>
          <a:ln>
            <a:noFill/>
          </a:ln>
        </p:spPr>
      </p:pic>
      <p:grpSp>
        <p:nvGrpSpPr>
          <p:cNvPr id="1548" name="Google Shape;1548;p26"/>
          <p:cNvGrpSpPr/>
          <p:nvPr/>
        </p:nvGrpSpPr>
        <p:grpSpPr>
          <a:xfrm rot="-8099954">
            <a:off x="-459577" y="-1021623"/>
            <a:ext cx="1344367" cy="1995327"/>
            <a:chOff x="272875" y="1527563"/>
            <a:chExt cx="255950" cy="455000"/>
          </a:xfrm>
        </p:grpSpPr>
        <p:sp>
          <p:nvSpPr>
            <p:cNvPr id="1549" name="Google Shape;1549;p2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2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2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2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2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2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2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2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2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2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2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2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2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2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2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2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2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84" name="Google Shape;1584;p26"/>
          <p:cNvPicPr preferRelativeResize="0"/>
          <p:nvPr/>
        </p:nvPicPr>
        <p:blipFill>
          <a:blip r:embed="rId3">
            <a:alphaModFix amt="74000"/>
          </a:blip>
          <a:stretch>
            <a:fillRect/>
          </a:stretch>
        </p:blipFill>
        <p:spPr>
          <a:xfrm flipH="1" rot="4990199">
            <a:off x="-1127360" y="4108621"/>
            <a:ext cx="2894870" cy="2593321"/>
          </a:xfrm>
          <a:prstGeom prst="rect">
            <a:avLst/>
          </a:prstGeom>
          <a:noFill/>
          <a:ln>
            <a:noFill/>
          </a:ln>
        </p:spPr>
      </p:pic>
      <p:pic>
        <p:nvPicPr>
          <p:cNvPr id="1585" name="Google Shape;1585;p26"/>
          <p:cNvPicPr preferRelativeResize="0"/>
          <p:nvPr/>
        </p:nvPicPr>
        <p:blipFill>
          <a:blip r:embed="rId4">
            <a:alphaModFix amt="74000"/>
          </a:blip>
          <a:stretch>
            <a:fillRect/>
          </a:stretch>
        </p:blipFill>
        <p:spPr>
          <a:xfrm flipH="1" rot="4990199">
            <a:off x="7307615" y="-922016"/>
            <a:ext cx="2894870" cy="2593321"/>
          </a:xfrm>
          <a:prstGeom prst="rect">
            <a:avLst/>
          </a:prstGeom>
          <a:noFill/>
          <a:ln>
            <a:noFill/>
          </a:ln>
        </p:spPr>
      </p:pic>
      <p:sp>
        <p:nvSpPr>
          <p:cNvPr id="1586" name="Google Shape;1586;p26"/>
          <p:cNvSpPr txBox="1"/>
          <p:nvPr>
            <p:ph idx="9"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587" name="Google Shape;1587;p26"/>
          <p:cNvSpPr/>
          <p:nvPr/>
        </p:nvSpPr>
        <p:spPr>
          <a:xfrm rot="-2136675">
            <a:off x="7291512" y="4066884"/>
            <a:ext cx="2264977" cy="2165734"/>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4">
    <p:spTree>
      <p:nvGrpSpPr>
        <p:cNvPr id="1588" name="Shape 1588"/>
        <p:cNvGrpSpPr/>
        <p:nvPr/>
      </p:nvGrpSpPr>
      <p:grpSpPr>
        <a:xfrm>
          <a:off x="0" y="0"/>
          <a:ext cx="0" cy="0"/>
          <a:chOff x="0" y="0"/>
          <a:chExt cx="0" cy="0"/>
        </a:xfrm>
      </p:grpSpPr>
      <p:pic>
        <p:nvPicPr>
          <p:cNvPr id="1589" name="Google Shape;1589;p27"/>
          <p:cNvPicPr preferRelativeResize="0"/>
          <p:nvPr/>
        </p:nvPicPr>
        <p:blipFill>
          <a:blip r:embed="rId2">
            <a:alphaModFix amt="66000"/>
          </a:blip>
          <a:stretch>
            <a:fillRect/>
          </a:stretch>
        </p:blipFill>
        <p:spPr>
          <a:xfrm flipH="1" rot="-2343514">
            <a:off x="-1166545" y="-1270720"/>
            <a:ext cx="3297389" cy="2276638"/>
          </a:xfrm>
          <a:prstGeom prst="rect">
            <a:avLst/>
          </a:prstGeom>
          <a:noFill/>
          <a:ln>
            <a:noFill/>
          </a:ln>
        </p:spPr>
      </p:pic>
      <p:grpSp>
        <p:nvGrpSpPr>
          <p:cNvPr id="1590" name="Google Shape;1590;p27"/>
          <p:cNvGrpSpPr/>
          <p:nvPr/>
        </p:nvGrpSpPr>
        <p:grpSpPr>
          <a:xfrm rot="-8099954">
            <a:off x="15431" y="-572435"/>
            <a:ext cx="1344367" cy="1995327"/>
            <a:chOff x="272875" y="1527563"/>
            <a:chExt cx="255950" cy="455000"/>
          </a:xfrm>
        </p:grpSpPr>
        <p:sp>
          <p:nvSpPr>
            <p:cNvPr id="1591" name="Google Shape;1591;p2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7"/>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7"/>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2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27"/>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2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27"/>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2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2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7"/>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27"/>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26" name="Google Shape;1626;p27"/>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pic>
        <p:nvPicPr>
          <p:cNvPr id="1627" name="Google Shape;1627;p27"/>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628" name="Google Shape;1628;p27"/>
          <p:cNvGrpSpPr/>
          <p:nvPr/>
        </p:nvGrpSpPr>
        <p:grpSpPr>
          <a:xfrm flipH="1">
            <a:off x="-624375" y="3487614"/>
            <a:ext cx="1344377" cy="2469659"/>
            <a:chOff x="272875" y="1419395"/>
            <a:chExt cx="255950" cy="563168"/>
          </a:xfrm>
        </p:grpSpPr>
        <p:sp>
          <p:nvSpPr>
            <p:cNvPr id="1629" name="Google Shape;1629;p2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2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2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2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2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2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2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2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2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2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27"/>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27"/>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2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27"/>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7"/>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7"/>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7"/>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4" name="Google Shape;1664;p27"/>
          <p:cNvSpPr txBox="1"/>
          <p:nvPr>
            <p:ph type="title"/>
          </p:nvPr>
        </p:nvSpPr>
        <p:spPr>
          <a:xfrm>
            <a:off x="732375" y="1618170"/>
            <a:ext cx="3839700" cy="629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665" name="Google Shape;1665;p27"/>
          <p:cNvSpPr txBox="1"/>
          <p:nvPr>
            <p:ph idx="1" type="subTitle"/>
          </p:nvPr>
        </p:nvSpPr>
        <p:spPr>
          <a:xfrm>
            <a:off x="732375" y="2191200"/>
            <a:ext cx="7691700" cy="20310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Clr>
                <a:schemeClr val="lt2"/>
              </a:buClr>
              <a:buSzPts val="1400"/>
              <a:buChar char="●"/>
              <a:defRPr sz="1200"/>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1666" name="Google Shape;1666;p27"/>
          <p:cNvSpPr txBox="1"/>
          <p:nvPr>
            <p:ph idx="2"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667" name="Google Shape;1667;p27"/>
          <p:cNvSpPr/>
          <p:nvPr/>
        </p:nvSpPr>
        <p:spPr>
          <a:xfrm rot="9899989">
            <a:off x="7836136" y="407263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668" name="Shape 1668"/>
        <p:cNvGrpSpPr/>
        <p:nvPr/>
      </p:nvGrpSpPr>
      <p:grpSpPr>
        <a:xfrm>
          <a:off x="0" y="0"/>
          <a:ext cx="0" cy="0"/>
          <a:chOff x="0" y="0"/>
          <a:chExt cx="0" cy="0"/>
        </a:xfrm>
      </p:grpSpPr>
      <p:pic>
        <p:nvPicPr>
          <p:cNvPr id="1669" name="Google Shape;1669;p28"/>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1670" name="Google Shape;1670;p28"/>
          <p:cNvGrpSpPr/>
          <p:nvPr/>
        </p:nvGrpSpPr>
        <p:grpSpPr>
          <a:xfrm rot="-987768">
            <a:off x="7751817" y="-266278"/>
            <a:ext cx="1344359" cy="1995308"/>
            <a:chOff x="272875" y="1527563"/>
            <a:chExt cx="255950" cy="455000"/>
          </a:xfrm>
        </p:grpSpPr>
        <p:sp>
          <p:nvSpPr>
            <p:cNvPr id="1671" name="Google Shape;1671;p2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8"/>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8"/>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8"/>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2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2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2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2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2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2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28"/>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2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8"/>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8"/>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06" name="Google Shape;1706;p28"/>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1707" name="Google Shape;1707;p28"/>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708" name="Google Shape;1708;p28"/>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8"/>
          <p:cNvSpPr txBox="1"/>
          <p:nvPr>
            <p:ph type="title"/>
          </p:nvPr>
        </p:nvSpPr>
        <p:spPr>
          <a:xfrm>
            <a:off x="732375" y="1637495"/>
            <a:ext cx="38397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710" name="Google Shape;1710;p28"/>
          <p:cNvSpPr txBox="1"/>
          <p:nvPr>
            <p:ph idx="1" type="subTitle"/>
          </p:nvPr>
        </p:nvSpPr>
        <p:spPr>
          <a:xfrm>
            <a:off x="475175" y="2194825"/>
            <a:ext cx="4096800" cy="2490300"/>
          </a:xfrm>
          <a:prstGeom prst="rect">
            <a:avLst/>
          </a:prstGeom>
        </p:spPr>
        <p:txBody>
          <a:bodyPr anchorCtr="0" anchor="t" bIns="91425" lIns="91425" spcFirstLastPara="1" rIns="91425" wrap="square" tIns="91425">
            <a:noAutofit/>
          </a:bodyPr>
          <a:lstStyle>
            <a:lvl1pPr lvl="0" marR="50800" rtl="0">
              <a:lnSpc>
                <a:spcPct val="100000"/>
              </a:lnSpc>
              <a:spcBef>
                <a:spcPts val="0"/>
              </a:spcBef>
              <a:spcAft>
                <a:spcPts val="0"/>
              </a:spcAft>
              <a:buClr>
                <a:schemeClr val="lt2"/>
              </a:buClr>
              <a:buSzPts val="1400"/>
              <a:buChar char="●"/>
              <a:defRPr sz="1200"/>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1711" name="Google Shape;1711;p28"/>
          <p:cNvSpPr txBox="1"/>
          <p:nvPr>
            <p:ph idx="2" type="title"/>
          </p:nvPr>
        </p:nvSpPr>
        <p:spPr>
          <a:xfrm>
            <a:off x="4578150" y="1637495"/>
            <a:ext cx="38397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712" name="Google Shape;1712;p28"/>
          <p:cNvSpPr txBox="1"/>
          <p:nvPr>
            <p:ph idx="3" type="subTitle"/>
          </p:nvPr>
        </p:nvSpPr>
        <p:spPr>
          <a:xfrm>
            <a:off x="4578150" y="2194825"/>
            <a:ext cx="4096800" cy="249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400"/>
              <a:buChar char="●"/>
              <a:defRPr sz="1200"/>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1713" name="Google Shape;1713;p28"/>
          <p:cNvSpPr txBox="1"/>
          <p:nvPr>
            <p:ph idx="4"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_1_1">
    <p:spTree>
      <p:nvGrpSpPr>
        <p:cNvPr id="1714" name="Shape 1714"/>
        <p:cNvGrpSpPr/>
        <p:nvPr/>
      </p:nvGrpSpPr>
      <p:grpSpPr>
        <a:xfrm>
          <a:off x="0" y="0"/>
          <a:ext cx="0" cy="0"/>
          <a:chOff x="0" y="0"/>
          <a:chExt cx="0" cy="0"/>
        </a:xfrm>
      </p:grpSpPr>
      <p:pic>
        <p:nvPicPr>
          <p:cNvPr id="1715" name="Google Shape;1715;p29"/>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1716" name="Google Shape;1716;p29"/>
          <p:cNvGrpSpPr/>
          <p:nvPr/>
        </p:nvGrpSpPr>
        <p:grpSpPr>
          <a:xfrm rot="-987768">
            <a:off x="7751817" y="-266278"/>
            <a:ext cx="1344359" cy="1995308"/>
            <a:chOff x="272875" y="1527563"/>
            <a:chExt cx="255950" cy="455000"/>
          </a:xfrm>
        </p:grpSpPr>
        <p:sp>
          <p:nvSpPr>
            <p:cNvPr id="1717" name="Google Shape;1717;p2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2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9"/>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9"/>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9"/>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9"/>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9"/>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9"/>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52" name="Google Shape;1752;p29"/>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1753" name="Google Shape;1753;p29"/>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754" name="Google Shape;1754;p29"/>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9"/>
          <p:cNvSpPr txBox="1"/>
          <p:nvPr>
            <p:ph idx="1" type="subTitle"/>
          </p:nvPr>
        </p:nvSpPr>
        <p:spPr>
          <a:xfrm>
            <a:off x="724603" y="2240850"/>
            <a:ext cx="3181800" cy="123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400"/>
              <a:buChar char="●"/>
              <a:defRPr sz="1600"/>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1756" name="Google Shape;1756;p29"/>
          <p:cNvSpPr txBox="1"/>
          <p:nvPr>
            <p:ph type="ctrTitle"/>
          </p:nvPr>
        </p:nvSpPr>
        <p:spPr>
          <a:xfrm>
            <a:off x="724603" y="1663050"/>
            <a:ext cx="3181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757" name="Google Shape;1757;p29"/>
          <p:cNvSpPr/>
          <p:nvPr/>
        </p:nvSpPr>
        <p:spPr>
          <a:xfrm flipH="1" rot="-4340781">
            <a:off x="3518" y="-5268942"/>
            <a:ext cx="4623974" cy="7256832"/>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p:cSld name="BLANK_1_1_1_1_1_1_2_1">
    <p:spTree>
      <p:nvGrpSpPr>
        <p:cNvPr id="1758" name="Shape 1758"/>
        <p:cNvGrpSpPr/>
        <p:nvPr/>
      </p:nvGrpSpPr>
      <p:grpSpPr>
        <a:xfrm>
          <a:off x="0" y="0"/>
          <a:ext cx="0" cy="0"/>
          <a:chOff x="0" y="0"/>
          <a:chExt cx="0" cy="0"/>
        </a:xfrm>
      </p:grpSpPr>
      <p:pic>
        <p:nvPicPr>
          <p:cNvPr id="1759" name="Google Shape;1759;p30"/>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760" name="Google Shape;1760;p30"/>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761" name="Google Shape;1761;p30"/>
          <p:cNvPicPr preferRelativeResize="0"/>
          <p:nvPr/>
        </p:nvPicPr>
        <p:blipFill>
          <a:blip r:embed="rId3">
            <a:alphaModFix amt="76000"/>
          </a:blip>
          <a:stretch>
            <a:fillRect/>
          </a:stretch>
        </p:blipFill>
        <p:spPr>
          <a:xfrm rot="2453973">
            <a:off x="6716115" y="-248136"/>
            <a:ext cx="4232748" cy="1576274"/>
          </a:xfrm>
          <a:prstGeom prst="rect">
            <a:avLst/>
          </a:prstGeom>
          <a:noFill/>
          <a:ln>
            <a:noFill/>
          </a:ln>
        </p:spPr>
      </p:pic>
      <p:pic>
        <p:nvPicPr>
          <p:cNvPr id="1762" name="Google Shape;1762;p30"/>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763" name="Google Shape;1763;p30"/>
          <p:cNvGrpSpPr/>
          <p:nvPr/>
        </p:nvGrpSpPr>
        <p:grpSpPr>
          <a:xfrm rot="-2700000">
            <a:off x="167955" y="3080962"/>
            <a:ext cx="1344349" cy="2469678"/>
            <a:chOff x="272875" y="1419395"/>
            <a:chExt cx="255950" cy="563168"/>
          </a:xfrm>
        </p:grpSpPr>
        <p:sp>
          <p:nvSpPr>
            <p:cNvPr id="1764" name="Google Shape;1764;p3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0"/>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0"/>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0"/>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0"/>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0"/>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0"/>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9" name="Google Shape;1799;p30"/>
          <p:cNvGrpSpPr/>
          <p:nvPr/>
        </p:nvGrpSpPr>
        <p:grpSpPr>
          <a:xfrm rot="-2700000">
            <a:off x="8026513" y="-183341"/>
            <a:ext cx="1344349" cy="1995327"/>
            <a:chOff x="272875" y="1527563"/>
            <a:chExt cx="255950" cy="455000"/>
          </a:xfrm>
        </p:grpSpPr>
        <p:sp>
          <p:nvSpPr>
            <p:cNvPr id="1800" name="Google Shape;1800;p3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3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3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3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3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3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3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0"/>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0"/>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0"/>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0"/>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0"/>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0"/>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5" name="Google Shape;1835;p30"/>
          <p:cNvSpPr txBox="1"/>
          <p:nvPr>
            <p:ph type="ctrTitle"/>
          </p:nvPr>
        </p:nvSpPr>
        <p:spPr>
          <a:xfrm>
            <a:off x="720000" y="540000"/>
            <a:ext cx="7704000" cy="1350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836" name="Google Shape;1836;p30"/>
          <p:cNvSpPr txBox="1"/>
          <p:nvPr>
            <p:ph idx="1" type="subTitle"/>
          </p:nvPr>
        </p:nvSpPr>
        <p:spPr>
          <a:xfrm>
            <a:off x="720000" y="2603948"/>
            <a:ext cx="7704000" cy="96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837" name="Google Shape;1837;p30"/>
          <p:cNvSpPr txBox="1"/>
          <p:nvPr/>
        </p:nvSpPr>
        <p:spPr>
          <a:xfrm>
            <a:off x="2646000" y="3628979"/>
            <a:ext cx="3852000" cy="67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Open Sans SemiBold"/>
                <a:ea typeface="Open Sans SemiBold"/>
                <a:cs typeface="Open Sans SemiBold"/>
                <a:sym typeface="Open Sans SemiBold"/>
              </a:rPr>
              <a:t>CREDITS: This presentation template was created</a:t>
            </a:r>
            <a:r>
              <a:rPr b="1" lang="en" sz="1200">
                <a:solidFill>
                  <a:schemeClr val="dk2"/>
                </a:solidFill>
                <a:latin typeface="Open Sans"/>
                <a:ea typeface="Open Sans"/>
                <a:cs typeface="Open Sans"/>
                <a:sym typeface="Open Sans"/>
              </a:rPr>
              <a:t> </a:t>
            </a:r>
            <a:r>
              <a:rPr b="1" lang="en" sz="1200">
                <a:solidFill>
                  <a:schemeClr val="dk2"/>
                </a:solidFill>
                <a:uFill>
                  <a:noFill/>
                </a:uFill>
                <a:latin typeface="Open Sans"/>
                <a:ea typeface="Open Sans"/>
                <a:cs typeface="Open Sans"/>
                <a:sym typeface="Open Sans"/>
                <a:hlinkClick r:id="rId5">
                  <a:extLst>
                    <a:ext uri="{A12FA001-AC4F-418D-AE19-62706E023703}">
                      <ahyp:hlinkClr val="tx"/>
                    </a:ext>
                  </a:extLst>
                </a:hlinkClick>
              </a:rPr>
              <a:t>by Slidesgo,</a:t>
            </a:r>
            <a:r>
              <a:rPr b="1" lang="en" sz="1200">
                <a:solidFill>
                  <a:schemeClr val="dk2"/>
                </a:solidFill>
                <a:latin typeface="Open Sans"/>
                <a:ea typeface="Open Sans"/>
                <a:cs typeface="Open Sans"/>
                <a:sym typeface="Open Sans"/>
              </a:rPr>
              <a:t> </a:t>
            </a:r>
            <a:r>
              <a:rPr lang="en" sz="1200">
                <a:solidFill>
                  <a:schemeClr val="dk2"/>
                </a:solidFill>
                <a:latin typeface="Open Sans SemiBold"/>
                <a:ea typeface="Open Sans SemiBold"/>
                <a:cs typeface="Open Sans SemiBold"/>
                <a:sym typeface="Open Sans SemiBold"/>
              </a:rPr>
              <a:t>including icons</a:t>
            </a:r>
            <a:r>
              <a:rPr b="1" lang="en" sz="1200">
                <a:solidFill>
                  <a:schemeClr val="dk2"/>
                </a:solidFill>
                <a:latin typeface="Open Sans"/>
                <a:ea typeface="Open Sans"/>
                <a:cs typeface="Open Sans"/>
                <a:sym typeface="Open Sans"/>
              </a:rPr>
              <a:t> </a:t>
            </a:r>
            <a:r>
              <a:rPr b="1" lang="en" sz="1200">
                <a:solidFill>
                  <a:schemeClr val="dk2"/>
                </a:solidFill>
                <a:uFill>
                  <a:noFill/>
                </a:uFill>
                <a:latin typeface="Open Sans"/>
                <a:ea typeface="Open Sans"/>
                <a:cs typeface="Open Sans"/>
                <a:sym typeface="Open Sans"/>
                <a:hlinkClick r:id="rId6">
                  <a:extLst>
                    <a:ext uri="{A12FA001-AC4F-418D-AE19-62706E023703}">
                      <ahyp:hlinkClr val="tx"/>
                    </a:ext>
                  </a:extLst>
                </a:hlinkClick>
              </a:rPr>
              <a:t>by Flaticon,</a:t>
            </a:r>
            <a:r>
              <a:rPr b="1" lang="en" sz="1200">
                <a:solidFill>
                  <a:schemeClr val="dk2"/>
                </a:solidFill>
                <a:latin typeface="Open Sans"/>
                <a:ea typeface="Open Sans"/>
                <a:cs typeface="Open Sans"/>
                <a:sym typeface="Open Sans"/>
              </a:rPr>
              <a:t> i</a:t>
            </a:r>
            <a:r>
              <a:rPr lang="en" sz="1200">
                <a:solidFill>
                  <a:schemeClr val="dk2"/>
                </a:solidFill>
                <a:latin typeface="Open Sans SemiBold"/>
                <a:ea typeface="Open Sans SemiBold"/>
                <a:cs typeface="Open Sans SemiBold"/>
                <a:sym typeface="Open Sans SemiBold"/>
              </a:rPr>
              <a:t>nfographics &amp; images </a:t>
            </a:r>
            <a:r>
              <a:rPr b="1" lang="en" sz="1200">
                <a:solidFill>
                  <a:schemeClr val="dk2"/>
                </a:solidFill>
                <a:uFill>
                  <a:noFill/>
                </a:uFill>
                <a:latin typeface="Open Sans"/>
                <a:ea typeface="Open Sans"/>
                <a:cs typeface="Open Sans"/>
                <a:sym typeface="Open Sans"/>
                <a:hlinkClick r:id="rId7">
                  <a:extLst>
                    <a:ext uri="{A12FA001-AC4F-418D-AE19-62706E023703}">
                      <ahyp:hlinkClr val="tx"/>
                    </a:ext>
                  </a:extLst>
                </a:hlinkClick>
              </a:rPr>
              <a:t>by Freepik</a:t>
            </a:r>
            <a:r>
              <a:rPr b="1" lang="en" sz="1200">
                <a:solidFill>
                  <a:schemeClr val="dk2"/>
                </a:solidFill>
                <a:latin typeface="Open Sans"/>
                <a:ea typeface="Open Sans"/>
                <a:cs typeface="Open Sans"/>
                <a:sym typeface="Open Sans"/>
              </a:rPr>
              <a:t> </a:t>
            </a:r>
            <a:endParaRPr b="1" sz="1200">
              <a:solidFill>
                <a:schemeClr val="dk2"/>
              </a:solidFill>
              <a:latin typeface="Open Sans"/>
              <a:ea typeface="Open Sans"/>
              <a:cs typeface="Open Sans"/>
              <a:sym typeface="Open Sans"/>
            </a:endParaRPr>
          </a:p>
        </p:txBody>
      </p:sp>
      <p:sp>
        <p:nvSpPr>
          <p:cNvPr id="1838" name="Google Shape;1838;p30"/>
          <p:cNvSpPr/>
          <p:nvPr/>
        </p:nvSpPr>
        <p:spPr>
          <a:xfrm>
            <a:off x="5570568" y="-2413037"/>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8" name="Shape 168"/>
        <p:cNvGrpSpPr/>
        <p:nvPr/>
      </p:nvGrpSpPr>
      <p:grpSpPr>
        <a:xfrm>
          <a:off x="0" y="0"/>
          <a:ext cx="0" cy="0"/>
          <a:chOff x="0" y="0"/>
          <a:chExt cx="0" cy="0"/>
        </a:xfrm>
      </p:grpSpPr>
      <p:sp>
        <p:nvSpPr>
          <p:cNvPr id="169" name="Google Shape;169;p4"/>
          <p:cNvSpPr txBox="1"/>
          <p:nvPr>
            <p:ph idx="1" type="body"/>
          </p:nvPr>
        </p:nvSpPr>
        <p:spPr>
          <a:xfrm>
            <a:off x="720000" y="1055850"/>
            <a:ext cx="7704000" cy="3513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1"/>
              </a:buClr>
              <a:buSzPts val="1400"/>
              <a:buChar char="●"/>
              <a:defRPr sz="1200">
                <a:solidFill>
                  <a:srgbClr val="434343"/>
                </a:solidFill>
              </a:defRPr>
            </a:lvl1pPr>
            <a:lvl2pPr indent="-317500" lvl="1" marL="914400" rtl="0">
              <a:lnSpc>
                <a:spcPct val="100000"/>
              </a:lnSpc>
              <a:spcBef>
                <a:spcPts val="1600"/>
              </a:spcBef>
              <a:spcAft>
                <a:spcPts val="0"/>
              </a:spcAft>
              <a:buClr>
                <a:srgbClr val="434343"/>
              </a:buClr>
              <a:buSzPts val="1400"/>
              <a:buChar char="○"/>
              <a:defRPr>
                <a:solidFill>
                  <a:srgbClr val="434343"/>
                </a:solidFill>
              </a:defRPr>
            </a:lvl2pPr>
            <a:lvl3pPr indent="-317500" lvl="2" marL="1371600" rtl="0">
              <a:lnSpc>
                <a:spcPct val="100000"/>
              </a:lnSpc>
              <a:spcBef>
                <a:spcPts val="1600"/>
              </a:spcBef>
              <a:spcAft>
                <a:spcPts val="0"/>
              </a:spcAft>
              <a:buClr>
                <a:srgbClr val="434343"/>
              </a:buClr>
              <a:buSzPts val="1400"/>
              <a:buChar char="■"/>
              <a:defRPr>
                <a:solidFill>
                  <a:srgbClr val="434343"/>
                </a:solidFill>
              </a:defRPr>
            </a:lvl3pPr>
            <a:lvl4pPr indent="-317500" lvl="3" marL="1828800" rtl="0">
              <a:lnSpc>
                <a:spcPct val="100000"/>
              </a:lnSpc>
              <a:spcBef>
                <a:spcPts val="1600"/>
              </a:spcBef>
              <a:spcAft>
                <a:spcPts val="0"/>
              </a:spcAft>
              <a:buClr>
                <a:srgbClr val="434343"/>
              </a:buClr>
              <a:buSzPts val="1400"/>
              <a:buChar char="●"/>
              <a:defRPr>
                <a:solidFill>
                  <a:srgbClr val="434343"/>
                </a:solidFill>
              </a:defRPr>
            </a:lvl4pPr>
            <a:lvl5pPr indent="-317500" lvl="4" marL="2286000" rtl="0">
              <a:lnSpc>
                <a:spcPct val="100000"/>
              </a:lnSpc>
              <a:spcBef>
                <a:spcPts val="1600"/>
              </a:spcBef>
              <a:spcAft>
                <a:spcPts val="0"/>
              </a:spcAft>
              <a:buClr>
                <a:srgbClr val="434343"/>
              </a:buClr>
              <a:buSzPts val="1400"/>
              <a:buChar char="○"/>
              <a:defRPr>
                <a:solidFill>
                  <a:srgbClr val="434343"/>
                </a:solidFill>
              </a:defRPr>
            </a:lvl5pPr>
            <a:lvl6pPr indent="-317500" lvl="5" marL="2743200" rtl="0">
              <a:lnSpc>
                <a:spcPct val="100000"/>
              </a:lnSpc>
              <a:spcBef>
                <a:spcPts val="1600"/>
              </a:spcBef>
              <a:spcAft>
                <a:spcPts val="0"/>
              </a:spcAft>
              <a:buClr>
                <a:srgbClr val="434343"/>
              </a:buClr>
              <a:buSzPts val="1400"/>
              <a:buChar char="■"/>
              <a:defRPr>
                <a:solidFill>
                  <a:srgbClr val="434343"/>
                </a:solidFill>
              </a:defRPr>
            </a:lvl6pPr>
            <a:lvl7pPr indent="-317500" lvl="6" marL="3200400" rtl="0">
              <a:lnSpc>
                <a:spcPct val="100000"/>
              </a:lnSpc>
              <a:spcBef>
                <a:spcPts val="1600"/>
              </a:spcBef>
              <a:spcAft>
                <a:spcPts val="0"/>
              </a:spcAft>
              <a:buClr>
                <a:srgbClr val="434343"/>
              </a:buClr>
              <a:buSzPts val="1400"/>
              <a:buChar char="●"/>
              <a:defRPr>
                <a:solidFill>
                  <a:srgbClr val="434343"/>
                </a:solidFill>
              </a:defRPr>
            </a:lvl7pPr>
            <a:lvl8pPr indent="-317500" lvl="7" marL="3657600" rtl="0">
              <a:lnSpc>
                <a:spcPct val="100000"/>
              </a:lnSpc>
              <a:spcBef>
                <a:spcPts val="1600"/>
              </a:spcBef>
              <a:spcAft>
                <a:spcPts val="0"/>
              </a:spcAft>
              <a:buClr>
                <a:srgbClr val="434343"/>
              </a:buClr>
              <a:buSzPts val="1400"/>
              <a:buChar char="○"/>
              <a:defRPr>
                <a:solidFill>
                  <a:srgbClr val="434343"/>
                </a:solidFill>
              </a:defRPr>
            </a:lvl8pPr>
            <a:lvl9pPr indent="-317500" lvl="8" marL="4114800" rtl="0">
              <a:lnSpc>
                <a:spcPct val="100000"/>
              </a:lnSpc>
              <a:spcBef>
                <a:spcPts val="1600"/>
              </a:spcBef>
              <a:spcAft>
                <a:spcPts val="1600"/>
              </a:spcAft>
              <a:buClr>
                <a:srgbClr val="434343"/>
              </a:buClr>
              <a:buSzPts val="1400"/>
              <a:buChar char="■"/>
              <a:defRPr>
                <a:solidFill>
                  <a:srgbClr val="434343"/>
                </a:solidFill>
              </a:defRPr>
            </a:lvl9pPr>
          </a:lstStyle>
          <a:p/>
        </p:txBody>
      </p:sp>
      <p:pic>
        <p:nvPicPr>
          <p:cNvPr id="170" name="Google Shape;170;p4"/>
          <p:cNvPicPr preferRelativeResize="0"/>
          <p:nvPr/>
        </p:nvPicPr>
        <p:blipFill>
          <a:blip r:embed="rId2">
            <a:alphaModFix amt="66000"/>
          </a:blip>
          <a:stretch>
            <a:fillRect/>
          </a:stretch>
        </p:blipFill>
        <p:spPr>
          <a:xfrm flipH="1" rot="1326165">
            <a:off x="7658780" y="-1091242"/>
            <a:ext cx="3297389" cy="2276634"/>
          </a:xfrm>
          <a:prstGeom prst="rect">
            <a:avLst/>
          </a:prstGeom>
          <a:noFill/>
          <a:ln>
            <a:noFill/>
          </a:ln>
        </p:spPr>
      </p:pic>
      <p:pic>
        <p:nvPicPr>
          <p:cNvPr id="171" name="Google Shape;171;p4"/>
          <p:cNvPicPr preferRelativeResize="0"/>
          <p:nvPr/>
        </p:nvPicPr>
        <p:blipFill>
          <a:blip r:embed="rId3">
            <a:alphaModFix amt="67000"/>
          </a:blip>
          <a:stretch>
            <a:fillRect/>
          </a:stretch>
        </p:blipFill>
        <p:spPr>
          <a:xfrm flipH="1" rot="5400000">
            <a:off x="7116014" y="-515250"/>
            <a:ext cx="2894875" cy="2593326"/>
          </a:xfrm>
          <a:prstGeom prst="rect">
            <a:avLst/>
          </a:prstGeom>
          <a:noFill/>
          <a:ln>
            <a:noFill/>
          </a:ln>
        </p:spPr>
      </p:pic>
      <p:pic>
        <p:nvPicPr>
          <p:cNvPr id="172" name="Google Shape;172;p4"/>
          <p:cNvPicPr preferRelativeResize="0"/>
          <p:nvPr/>
        </p:nvPicPr>
        <p:blipFill>
          <a:blip r:embed="rId2">
            <a:alphaModFix amt="66000"/>
          </a:blip>
          <a:stretch>
            <a:fillRect/>
          </a:stretch>
        </p:blipFill>
        <p:spPr>
          <a:xfrm flipH="1" rot="5547182">
            <a:off x="-1959645" y="2413033"/>
            <a:ext cx="3297391" cy="2276632"/>
          </a:xfrm>
          <a:prstGeom prst="rect">
            <a:avLst/>
          </a:prstGeom>
          <a:noFill/>
          <a:ln>
            <a:noFill/>
          </a:ln>
        </p:spPr>
      </p:pic>
      <p:pic>
        <p:nvPicPr>
          <p:cNvPr id="173" name="Google Shape;173;p4"/>
          <p:cNvPicPr preferRelativeResize="0"/>
          <p:nvPr/>
        </p:nvPicPr>
        <p:blipFill>
          <a:blip r:embed="rId4">
            <a:alphaModFix amt="82000"/>
          </a:blip>
          <a:stretch>
            <a:fillRect/>
          </a:stretch>
        </p:blipFill>
        <p:spPr>
          <a:xfrm rot="7617396">
            <a:off x="7156577" y="3425249"/>
            <a:ext cx="3632874" cy="2999026"/>
          </a:xfrm>
          <a:prstGeom prst="rect">
            <a:avLst/>
          </a:prstGeom>
          <a:noFill/>
          <a:ln>
            <a:noFill/>
          </a:ln>
        </p:spPr>
      </p:pic>
      <p:grpSp>
        <p:nvGrpSpPr>
          <p:cNvPr id="174" name="Google Shape;174;p4"/>
          <p:cNvGrpSpPr/>
          <p:nvPr/>
        </p:nvGrpSpPr>
        <p:grpSpPr>
          <a:xfrm>
            <a:off x="-624370" y="1649584"/>
            <a:ext cx="1344377" cy="1995312"/>
            <a:chOff x="272875" y="1527563"/>
            <a:chExt cx="255950" cy="455000"/>
          </a:xfrm>
        </p:grpSpPr>
        <p:sp>
          <p:nvSpPr>
            <p:cNvPr id="175" name="Google Shape;175;p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4"/>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4"/>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4"/>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4"/>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4"/>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4"/>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4"/>
          <p:cNvSpPr/>
          <p:nvPr/>
        </p:nvSpPr>
        <p:spPr>
          <a:xfrm rot="2491995">
            <a:off x="8061861" y="3895420"/>
            <a:ext cx="2265111" cy="2165862"/>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4"/>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1839" name="Shape 1839"/>
        <p:cNvGrpSpPr/>
        <p:nvPr/>
      </p:nvGrpSpPr>
      <p:grpSpPr>
        <a:xfrm>
          <a:off x="0" y="0"/>
          <a:ext cx="0" cy="0"/>
          <a:chOff x="0" y="0"/>
          <a:chExt cx="0" cy="0"/>
        </a:xfrm>
      </p:grpSpPr>
      <p:pic>
        <p:nvPicPr>
          <p:cNvPr id="1840" name="Google Shape;1840;p31"/>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841" name="Google Shape;1841;p31"/>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842" name="Google Shape;1842;p31"/>
          <p:cNvPicPr preferRelativeResize="0"/>
          <p:nvPr/>
        </p:nvPicPr>
        <p:blipFill>
          <a:blip r:embed="rId3">
            <a:alphaModFix amt="76000"/>
          </a:blip>
          <a:stretch>
            <a:fillRect/>
          </a:stretch>
        </p:blipFill>
        <p:spPr>
          <a:xfrm rot="2453973">
            <a:off x="6716115" y="-248136"/>
            <a:ext cx="4232748" cy="1576274"/>
          </a:xfrm>
          <a:prstGeom prst="rect">
            <a:avLst/>
          </a:prstGeom>
          <a:noFill/>
          <a:ln>
            <a:noFill/>
          </a:ln>
        </p:spPr>
      </p:pic>
      <p:pic>
        <p:nvPicPr>
          <p:cNvPr id="1843" name="Google Shape;1843;p31"/>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844" name="Google Shape;1844;p31"/>
          <p:cNvGrpSpPr/>
          <p:nvPr/>
        </p:nvGrpSpPr>
        <p:grpSpPr>
          <a:xfrm rot="-2700000">
            <a:off x="167955" y="3080962"/>
            <a:ext cx="1344349" cy="2469678"/>
            <a:chOff x="272875" y="1419395"/>
            <a:chExt cx="255950" cy="563168"/>
          </a:xfrm>
        </p:grpSpPr>
        <p:sp>
          <p:nvSpPr>
            <p:cNvPr id="1845" name="Google Shape;1845;p3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1"/>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1"/>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1"/>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1"/>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1"/>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1"/>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0" name="Google Shape;1880;p31"/>
          <p:cNvGrpSpPr/>
          <p:nvPr/>
        </p:nvGrpSpPr>
        <p:grpSpPr>
          <a:xfrm rot="-2700000">
            <a:off x="8026513" y="-183341"/>
            <a:ext cx="1344349" cy="1995327"/>
            <a:chOff x="272875" y="1527563"/>
            <a:chExt cx="255950" cy="455000"/>
          </a:xfrm>
        </p:grpSpPr>
        <p:sp>
          <p:nvSpPr>
            <p:cNvPr id="1881" name="Google Shape;1881;p3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3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1"/>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1"/>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1"/>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1"/>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1"/>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1"/>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6" name="Google Shape;1916;p31"/>
          <p:cNvSpPr/>
          <p:nvPr/>
        </p:nvSpPr>
        <p:spPr>
          <a:xfrm>
            <a:off x="5570568" y="-2413037"/>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5_1">
    <p:spTree>
      <p:nvGrpSpPr>
        <p:cNvPr id="1917" name="Shape 1917"/>
        <p:cNvGrpSpPr/>
        <p:nvPr/>
      </p:nvGrpSpPr>
      <p:grpSpPr>
        <a:xfrm>
          <a:off x="0" y="0"/>
          <a:ext cx="0" cy="0"/>
          <a:chOff x="0" y="0"/>
          <a:chExt cx="0" cy="0"/>
        </a:xfrm>
      </p:grpSpPr>
      <p:pic>
        <p:nvPicPr>
          <p:cNvPr id="1918" name="Google Shape;1918;p32"/>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1919" name="Google Shape;1919;p32"/>
          <p:cNvGrpSpPr/>
          <p:nvPr/>
        </p:nvGrpSpPr>
        <p:grpSpPr>
          <a:xfrm rot="-987768">
            <a:off x="7751817" y="-266278"/>
            <a:ext cx="1344359" cy="1995308"/>
            <a:chOff x="272875" y="1527563"/>
            <a:chExt cx="255950" cy="455000"/>
          </a:xfrm>
        </p:grpSpPr>
        <p:sp>
          <p:nvSpPr>
            <p:cNvPr id="1920" name="Google Shape;1920;p3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3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3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3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3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3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32"/>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2"/>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2"/>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3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3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3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3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3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3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3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32"/>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3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3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3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32"/>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2"/>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55" name="Google Shape;1955;p32"/>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1956" name="Google Shape;1956;p32"/>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957" name="Google Shape;1957;p32"/>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5_1_1">
    <p:spTree>
      <p:nvGrpSpPr>
        <p:cNvPr id="1958" name="Shape 1958"/>
        <p:cNvGrpSpPr/>
        <p:nvPr/>
      </p:nvGrpSpPr>
      <p:grpSpPr>
        <a:xfrm>
          <a:off x="0" y="0"/>
          <a:ext cx="0" cy="0"/>
          <a:chOff x="0" y="0"/>
          <a:chExt cx="0" cy="0"/>
        </a:xfrm>
      </p:grpSpPr>
      <p:pic>
        <p:nvPicPr>
          <p:cNvPr id="1959" name="Google Shape;1959;p33"/>
          <p:cNvPicPr preferRelativeResize="0"/>
          <p:nvPr/>
        </p:nvPicPr>
        <p:blipFill>
          <a:blip r:embed="rId2">
            <a:alphaModFix amt="66000"/>
          </a:blip>
          <a:stretch>
            <a:fillRect/>
          </a:stretch>
        </p:blipFill>
        <p:spPr>
          <a:xfrm flipH="1" rot="-2343514">
            <a:off x="-1166545" y="-1270720"/>
            <a:ext cx="3297389" cy="2276638"/>
          </a:xfrm>
          <a:prstGeom prst="rect">
            <a:avLst/>
          </a:prstGeom>
          <a:noFill/>
          <a:ln>
            <a:noFill/>
          </a:ln>
        </p:spPr>
      </p:pic>
      <p:grpSp>
        <p:nvGrpSpPr>
          <p:cNvPr id="1960" name="Google Shape;1960;p33"/>
          <p:cNvGrpSpPr/>
          <p:nvPr/>
        </p:nvGrpSpPr>
        <p:grpSpPr>
          <a:xfrm rot="-8099954">
            <a:off x="15431" y="-572435"/>
            <a:ext cx="1344367" cy="1995327"/>
            <a:chOff x="272875" y="1527563"/>
            <a:chExt cx="255950" cy="455000"/>
          </a:xfrm>
        </p:grpSpPr>
        <p:sp>
          <p:nvSpPr>
            <p:cNvPr id="1961" name="Google Shape;1961;p3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3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3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3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3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3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3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3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3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3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3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3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3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3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3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3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3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3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3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3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3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3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3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3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96" name="Google Shape;1996;p33"/>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pic>
        <p:nvPicPr>
          <p:cNvPr id="1997" name="Google Shape;1997;p33"/>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998" name="Google Shape;1998;p33"/>
          <p:cNvGrpSpPr/>
          <p:nvPr/>
        </p:nvGrpSpPr>
        <p:grpSpPr>
          <a:xfrm flipH="1">
            <a:off x="-624375" y="3487614"/>
            <a:ext cx="1344377" cy="2469659"/>
            <a:chOff x="272875" y="1419395"/>
            <a:chExt cx="255950" cy="563168"/>
          </a:xfrm>
        </p:grpSpPr>
        <p:sp>
          <p:nvSpPr>
            <p:cNvPr id="1999" name="Google Shape;1999;p3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3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3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3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3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3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3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3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3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3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3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3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3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3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3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33"/>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33"/>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3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33"/>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3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3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3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3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3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3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3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33"/>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3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3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3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33"/>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33"/>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5_1_1_1">
    <p:spTree>
      <p:nvGrpSpPr>
        <p:cNvPr id="2034" name="Shape 2034"/>
        <p:cNvGrpSpPr/>
        <p:nvPr/>
      </p:nvGrpSpPr>
      <p:grpSpPr>
        <a:xfrm>
          <a:off x="0" y="0"/>
          <a:ext cx="0" cy="0"/>
          <a:chOff x="0" y="0"/>
          <a:chExt cx="0" cy="0"/>
        </a:xfrm>
      </p:grpSpPr>
      <p:pic>
        <p:nvPicPr>
          <p:cNvPr id="2035" name="Google Shape;2035;p34"/>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2036" name="Google Shape;2036;p34"/>
          <p:cNvPicPr preferRelativeResize="0"/>
          <p:nvPr/>
        </p:nvPicPr>
        <p:blipFill>
          <a:blip r:embed="rId3">
            <a:alphaModFix amt="66000"/>
          </a:blip>
          <a:stretch>
            <a:fillRect/>
          </a:stretch>
        </p:blipFill>
        <p:spPr>
          <a:xfrm flipH="1" rot="1326165">
            <a:off x="-191445" y="4128883"/>
            <a:ext cx="3297389" cy="2276634"/>
          </a:xfrm>
          <a:prstGeom prst="rect">
            <a:avLst/>
          </a:prstGeom>
          <a:noFill/>
          <a:ln>
            <a:noFill/>
          </a:ln>
        </p:spPr>
      </p:pic>
      <p:grpSp>
        <p:nvGrpSpPr>
          <p:cNvPr id="2037" name="Google Shape;2037;p34"/>
          <p:cNvGrpSpPr/>
          <p:nvPr/>
        </p:nvGrpSpPr>
        <p:grpSpPr>
          <a:xfrm rot="-2700000">
            <a:off x="8026513" y="-183341"/>
            <a:ext cx="1344349" cy="1995327"/>
            <a:chOff x="272875" y="1527563"/>
            <a:chExt cx="255950" cy="455000"/>
          </a:xfrm>
        </p:grpSpPr>
        <p:sp>
          <p:nvSpPr>
            <p:cNvPr id="2038" name="Google Shape;2038;p3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3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3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3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3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3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3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3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3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3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3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3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3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3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3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3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34"/>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34"/>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3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34"/>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3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3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3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3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3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3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3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3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3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34"/>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3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3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3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34"/>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34"/>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3" name="Google Shape;2073;p34"/>
          <p:cNvSpPr/>
          <p:nvPr/>
        </p:nvSpPr>
        <p:spPr>
          <a:xfrm>
            <a:off x="4566955" y="-2521549"/>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74" name="Google Shape;2074;p34"/>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2075" name="Google Shape;2075;p34"/>
          <p:cNvPicPr preferRelativeResize="0"/>
          <p:nvPr/>
        </p:nvPicPr>
        <p:blipFill>
          <a:blip r:embed="rId5">
            <a:alphaModFix amt="74000"/>
          </a:blip>
          <a:stretch>
            <a:fillRect/>
          </a:stretch>
        </p:blipFill>
        <p:spPr>
          <a:xfrm flipH="1" rot="-9631575">
            <a:off x="-1503235" y="-1230424"/>
            <a:ext cx="2894874" cy="2593324"/>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4_1_1_2">
    <p:spTree>
      <p:nvGrpSpPr>
        <p:cNvPr id="2076" name="Shape 2076"/>
        <p:cNvGrpSpPr/>
        <p:nvPr/>
      </p:nvGrpSpPr>
      <p:grpSpPr>
        <a:xfrm>
          <a:off x="0" y="0"/>
          <a:ext cx="0" cy="0"/>
          <a:chOff x="0" y="0"/>
          <a:chExt cx="0" cy="0"/>
        </a:xfrm>
      </p:grpSpPr>
      <p:pic>
        <p:nvPicPr>
          <p:cNvPr id="2077" name="Google Shape;2077;p35"/>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2078" name="Google Shape;2078;p35"/>
          <p:cNvGrpSpPr/>
          <p:nvPr/>
        </p:nvGrpSpPr>
        <p:grpSpPr>
          <a:xfrm rot="-987768">
            <a:off x="7751817" y="-266278"/>
            <a:ext cx="1344359" cy="1995308"/>
            <a:chOff x="272875" y="1527563"/>
            <a:chExt cx="255950" cy="455000"/>
          </a:xfrm>
        </p:grpSpPr>
        <p:sp>
          <p:nvSpPr>
            <p:cNvPr id="2079" name="Google Shape;2079;p3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3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3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3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3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3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3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3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3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3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3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3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3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3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3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3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3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3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3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3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3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3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3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3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3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3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3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3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3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3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3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3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3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3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3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14" name="Google Shape;2114;p35"/>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2115" name="Google Shape;2115;p35"/>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2116" name="Google Shape;2116;p35"/>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2" name="Shape 212"/>
        <p:cNvGrpSpPr/>
        <p:nvPr/>
      </p:nvGrpSpPr>
      <p:grpSpPr>
        <a:xfrm>
          <a:off x="0" y="0"/>
          <a:ext cx="0" cy="0"/>
          <a:chOff x="0" y="0"/>
          <a:chExt cx="0" cy="0"/>
        </a:xfrm>
      </p:grpSpPr>
      <p:sp>
        <p:nvSpPr>
          <p:cNvPr id="213" name="Google Shape;213;p5"/>
          <p:cNvSpPr txBox="1"/>
          <p:nvPr>
            <p:ph idx="1" type="subTitle"/>
          </p:nvPr>
        </p:nvSpPr>
        <p:spPr>
          <a:xfrm>
            <a:off x="1944337" y="3168343"/>
            <a:ext cx="1532400" cy="479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1600">
                <a:latin typeface="Josefin Sans"/>
                <a:ea typeface="Josefin Sans"/>
                <a:cs typeface="Josefin Sans"/>
                <a:sym typeface="Josefin Sans"/>
              </a:defRPr>
            </a:lvl1pPr>
            <a:lvl2pPr lvl="1" rtl="0" algn="ctr">
              <a:lnSpc>
                <a:spcPct val="100000"/>
              </a:lnSpc>
              <a:spcBef>
                <a:spcPts val="0"/>
              </a:spcBef>
              <a:spcAft>
                <a:spcPts val="0"/>
              </a:spcAft>
              <a:buNone/>
              <a:defRPr b="1" sz="1600">
                <a:latin typeface="Josefin Sans"/>
                <a:ea typeface="Josefin Sans"/>
                <a:cs typeface="Josefin Sans"/>
                <a:sym typeface="Josefin Sans"/>
              </a:defRPr>
            </a:lvl2pPr>
            <a:lvl3pPr lvl="2" rtl="0" algn="ctr">
              <a:lnSpc>
                <a:spcPct val="100000"/>
              </a:lnSpc>
              <a:spcBef>
                <a:spcPts val="0"/>
              </a:spcBef>
              <a:spcAft>
                <a:spcPts val="0"/>
              </a:spcAft>
              <a:buNone/>
              <a:defRPr b="1" sz="1600">
                <a:latin typeface="Josefin Sans"/>
                <a:ea typeface="Josefin Sans"/>
                <a:cs typeface="Josefin Sans"/>
                <a:sym typeface="Josefin Sans"/>
              </a:defRPr>
            </a:lvl3pPr>
            <a:lvl4pPr lvl="3" rtl="0" algn="ctr">
              <a:lnSpc>
                <a:spcPct val="100000"/>
              </a:lnSpc>
              <a:spcBef>
                <a:spcPts val="0"/>
              </a:spcBef>
              <a:spcAft>
                <a:spcPts val="0"/>
              </a:spcAft>
              <a:buNone/>
              <a:defRPr b="1" sz="1600">
                <a:latin typeface="Josefin Sans"/>
                <a:ea typeface="Josefin Sans"/>
                <a:cs typeface="Josefin Sans"/>
                <a:sym typeface="Josefin Sans"/>
              </a:defRPr>
            </a:lvl4pPr>
            <a:lvl5pPr lvl="4" rtl="0" algn="ctr">
              <a:lnSpc>
                <a:spcPct val="100000"/>
              </a:lnSpc>
              <a:spcBef>
                <a:spcPts val="0"/>
              </a:spcBef>
              <a:spcAft>
                <a:spcPts val="0"/>
              </a:spcAft>
              <a:buNone/>
              <a:defRPr b="1" sz="1600">
                <a:latin typeface="Josefin Sans"/>
                <a:ea typeface="Josefin Sans"/>
                <a:cs typeface="Josefin Sans"/>
                <a:sym typeface="Josefin Sans"/>
              </a:defRPr>
            </a:lvl5pPr>
            <a:lvl6pPr lvl="5" rtl="0" algn="ctr">
              <a:lnSpc>
                <a:spcPct val="100000"/>
              </a:lnSpc>
              <a:spcBef>
                <a:spcPts val="0"/>
              </a:spcBef>
              <a:spcAft>
                <a:spcPts val="0"/>
              </a:spcAft>
              <a:buNone/>
              <a:defRPr b="1" sz="1600">
                <a:latin typeface="Josefin Sans"/>
                <a:ea typeface="Josefin Sans"/>
                <a:cs typeface="Josefin Sans"/>
                <a:sym typeface="Josefin Sans"/>
              </a:defRPr>
            </a:lvl6pPr>
            <a:lvl7pPr lvl="6" rtl="0" algn="ctr">
              <a:lnSpc>
                <a:spcPct val="100000"/>
              </a:lnSpc>
              <a:spcBef>
                <a:spcPts val="0"/>
              </a:spcBef>
              <a:spcAft>
                <a:spcPts val="0"/>
              </a:spcAft>
              <a:buNone/>
              <a:defRPr b="1" sz="1600">
                <a:latin typeface="Josefin Sans"/>
                <a:ea typeface="Josefin Sans"/>
                <a:cs typeface="Josefin Sans"/>
                <a:sym typeface="Josefin Sans"/>
              </a:defRPr>
            </a:lvl7pPr>
            <a:lvl8pPr lvl="7" rtl="0" algn="ctr">
              <a:lnSpc>
                <a:spcPct val="100000"/>
              </a:lnSpc>
              <a:spcBef>
                <a:spcPts val="0"/>
              </a:spcBef>
              <a:spcAft>
                <a:spcPts val="0"/>
              </a:spcAft>
              <a:buNone/>
              <a:defRPr b="1" sz="1600">
                <a:latin typeface="Josefin Sans"/>
                <a:ea typeface="Josefin Sans"/>
                <a:cs typeface="Josefin Sans"/>
                <a:sym typeface="Josefin Sans"/>
              </a:defRPr>
            </a:lvl8pPr>
            <a:lvl9pPr lvl="8" rtl="0" algn="ctr">
              <a:lnSpc>
                <a:spcPct val="100000"/>
              </a:lnSpc>
              <a:spcBef>
                <a:spcPts val="0"/>
              </a:spcBef>
              <a:spcAft>
                <a:spcPts val="0"/>
              </a:spcAft>
              <a:buNone/>
              <a:defRPr b="1" sz="1600">
                <a:latin typeface="Josefin Sans"/>
                <a:ea typeface="Josefin Sans"/>
                <a:cs typeface="Josefin Sans"/>
                <a:sym typeface="Josefin Sans"/>
              </a:defRPr>
            </a:lvl9pPr>
          </a:lstStyle>
          <a:p/>
        </p:txBody>
      </p:sp>
      <p:sp>
        <p:nvSpPr>
          <p:cNvPr id="214" name="Google Shape;214;p5"/>
          <p:cNvSpPr txBox="1"/>
          <p:nvPr>
            <p:ph idx="2" type="subTitle"/>
          </p:nvPr>
        </p:nvSpPr>
        <p:spPr>
          <a:xfrm>
            <a:off x="1381688" y="3559333"/>
            <a:ext cx="2657700" cy="10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215" name="Google Shape;215;p5"/>
          <p:cNvSpPr txBox="1"/>
          <p:nvPr>
            <p:ph idx="3" type="subTitle"/>
          </p:nvPr>
        </p:nvSpPr>
        <p:spPr>
          <a:xfrm flipH="1">
            <a:off x="5667265" y="3168343"/>
            <a:ext cx="1532400" cy="479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1600">
                <a:latin typeface="Josefin Sans"/>
                <a:ea typeface="Josefin Sans"/>
                <a:cs typeface="Josefin Sans"/>
                <a:sym typeface="Josefin Sans"/>
              </a:defRPr>
            </a:lvl1pPr>
            <a:lvl2pPr lvl="1" rtl="0" algn="ctr">
              <a:lnSpc>
                <a:spcPct val="100000"/>
              </a:lnSpc>
              <a:spcBef>
                <a:spcPts val="0"/>
              </a:spcBef>
              <a:spcAft>
                <a:spcPts val="0"/>
              </a:spcAft>
              <a:buNone/>
              <a:defRPr b="1" sz="1600">
                <a:latin typeface="Josefin Sans"/>
                <a:ea typeface="Josefin Sans"/>
                <a:cs typeface="Josefin Sans"/>
                <a:sym typeface="Josefin Sans"/>
              </a:defRPr>
            </a:lvl2pPr>
            <a:lvl3pPr lvl="2" rtl="0" algn="ctr">
              <a:lnSpc>
                <a:spcPct val="100000"/>
              </a:lnSpc>
              <a:spcBef>
                <a:spcPts val="0"/>
              </a:spcBef>
              <a:spcAft>
                <a:spcPts val="0"/>
              </a:spcAft>
              <a:buNone/>
              <a:defRPr b="1" sz="1600">
                <a:latin typeface="Josefin Sans"/>
                <a:ea typeface="Josefin Sans"/>
                <a:cs typeface="Josefin Sans"/>
                <a:sym typeface="Josefin Sans"/>
              </a:defRPr>
            </a:lvl3pPr>
            <a:lvl4pPr lvl="3" rtl="0" algn="ctr">
              <a:lnSpc>
                <a:spcPct val="100000"/>
              </a:lnSpc>
              <a:spcBef>
                <a:spcPts val="0"/>
              </a:spcBef>
              <a:spcAft>
                <a:spcPts val="0"/>
              </a:spcAft>
              <a:buNone/>
              <a:defRPr b="1" sz="1600">
                <a:latin typeface="Josefin Sans"/>
                <a:ea typeface="Josefin Sans"/>
                <a:cs typeface="Josefin Sans"/>
                <a:sym typeface="Josefin Sans"/>
              </a:defRPr>
            </a:lvl4pPr>
            <a:lvl5pPr lvl="4" rtl="0" algn="ctr">
              <a:lnSpc>
                <a:spcPct val="100000"/>
              </a:lnSpc>
              <a:spcBef>
                <a:spcPts val="0"/>
              </a:spcBef>
              <a:spcAft>
                <a:spcPts val="0"/>
              </a:spcAft>
              <a:buNone/>
              <a:defRPr b="1" sz="1600">
                <a:latin typeface="Josefin Sans"/>
                <a:ea typeface="Josefin Sans"/>
                <a:cs typeface="Josefin Sans"/>
                <a:sym typeface="Josefin Sans"/>
              </a:defRPr>
            </a:lvl5pPr>
            <a:lvl6pPr lvl="5" rtl="0" algn="ctr">
              <a:lnSpc>
                <a:spcPct val="100000"/>
              </a:lnSpc>
              <a:spcBef>
                <a:spcPts val="0"/>
              </a:spcBef>
              <a:spcAft>
                <a:spcPts val="0"/>
              </a:spcAft>
              <a:buNone/>
              <a:defRPr b="1" sz="1600">
                <a:latin typeface="Josefin Sans"/>
                <a:ea typeface="Josefin Sans"/>
                <a:cs typeface="Josefin Sans"/>
                <a:sym typeface="Josefin Sans"/>
              </a:defRPr>
            </a:lvl6pPr>
            <a:lvl7pPr lvl="6" rtl="0" algn="ctr">
              <a:lnSpc>
                <a:spcPct val="100000"/>
              </a:lnSpc>
              <a:spcBef>
                <a:spcPts val="0"/>
              </a:spcBef>
              <a:spcAft>
                <a:spcPts val="0"/>
              </a:spcAft>
              <a:buNone/>
              <a:defRPr b="1" sz="1600">
                <a:latin typeface="Josefin Sans"/>
                <a:ea typeface="Josefin Sans"/>
                <a:cs typeface="Josefin Sans"/>
                <a:sym typeface="Josefin Sans"/>
              </a:defRPr>
            </a:lvl7pPr>
            <a:lvl8pPr lvl="7" rtl="0" algn="ctr">
              <a:lnSpc>
                <a:spcPct val="100000"/>
              </a:lnSpc>
              <a:spcBef>
                <a:spcPts val="0"/>
              </a:spcBef>
              <a:spcAft>
                <a:spcPts val="0"/>
              </a:spcAft>
              <a:buNone/>
              <a:defRPr b="1" sz="1600">
                <a:latin typeface="Josefin Sans"/>
                <a:ea typeface="Josefin Sans"/>
                <a:cs typeface="Josefin Sans"/>
                <a:sym typeface="Josefin Sans"/>
              </a:defRPr>
            </a:lvl8pPr>
            <a:lvl9pPr lvl="8" rtl="0" algn="ctr">
              <a:lnSpc>
                <a:spcPct val="100000"/>
              </a:lnSpc>
              <a:spcBef>
                <a:spcPts val="0"/>
              </a:spcBef>
              <a:spcAft>
                <a:spcPts val="0"/>
              </a:spcAft>
              <a:buNone/>
              <a:defRPr b="1" sz="1600">
                <a:latin typeface="Josefin Sans"/>
                <a:ea typeface="Josefin Sans"/>
                <a:cs typeface="Josefin Sans"/>
                <a:sym typeface="Josefin Sans"/>
              </a:defRPr>
            </a:lvl9pPr>
          </a:lstStyle>
          <a:p/>
        </p:txBody>
      </p:sp>
      <p:sp>
        <p:nvSpPr>
          <p:cNvPr id="216" name="Google Shape;216;p5"/>
          <p:cNvSpPr txBox="1"/>
          <p:nvPr>
            <p:ph idx="4" type="subTitle"/>
          </p:nvPr>
        </p:nvSpPr>
        <p:spPr>
          <a:xfrm flipH="1">
            <a:off x="5104613" y="3559333"/>
            <a:ext cx="2657700" cy="10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pic>
        <p:nvPicPr>
          <p:cNvPr id="217" name="Google Shape;217;p5"/>
          <p:cNvPicPr preferRelativeResize="0"/>
          <p:nvPr/>
        </p:nvPicPr>
        <p:blipFill>
          <a:blip r:embed="rId2">
            <a:alphaModFix amt="47000"/>
          </a:blip>
          <a:stretch>
            <a:fillRect/>
          </a:stretch>
        </p:blipFill>
        <p:spPr>
          <a:xfrm rot="4139108">
            <a:off x="-1716814" y="3950736"/>
            <a:ext cx="2989903" cy="2468227"/>
          </a:xfrm>
          <a:prstGeom prst="rect">
            <a:avLst/>
          </a:prstGeom>
          <a:noFill/>
          <a:ln>
            <a:noFill/>
          </a:ln>
        </p:spPr>
      </p:pic>
      <p:grpSp>
        <p:nvGrpSpPr>
          <p:cNvPr id="218" name="Google Shape;218;p5"/>
          <p:cNvGrpSpPr/>
          <p:nvPr/>
        </p:nvGrpSpPr>
        <p:grpSpPr>
          <a:xfrm rot="-987768">
            <a:off x="-414533" y="3230134"/>
            <a:ext cx="1344359" cy="1995308"/>
            <a:chOff x="272875" y="1527563"/>
            <a:chExt cx="255950" cy="455000"/>
          </a:xfrm>
        </p:grpSpPr>
        <p:sp>
          <p:nvSpPr>
            <p:cNvPr id="219" name="Google Shape;219;p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4" name="Google Shape;254;p5"/>
          <p:cNvPicPr preferRelativeResize="0"/>
          <p:nvPr/>
        </p:nvPicPr>
        <p:blipFill>
          <a:blip r:embed="rId3">
            <a:alphaModFix amt="74000"/>
          </a:blip>
          <a:stretch>
            <a:fillRect/>
          </a:stretch>
        </p:blipFill>
        <p:spPr>
          <a:xfrm flipH="1" rot="-1197527">
            <a:off x="8254668" y="3888189"/>
            <a:ext cx="2894871" cy="2593322"/>
          </a:xfrm>
          <a:prstGeom prst="rect">
            <a:avLst/>
          </a:prstGeom>
          <a:noFill/>
          <a:ln>
            <a:noFill/>
          </a:ln>
        </p:spPr>
      </p:pic>
      <p:pic>
        <p:nvPicPr>
          <p:cNvPr id="255" name="Google Shape;255;p5"/>
          <p:cNvPicPr preferRelativeResize="0"/>
          <p:nvPr/>
        </p:nvPicPr>
        <p:blipFill>
          <a:blip r:embed="rId4">
            <a:alphaModFix amt="58000"/>
          </a:blip>
          <a:stretch>
            <a:fillRect/>
          </a:stretch>
        </p:blipFill>
        <p:spPr>
          <a:xfrm rot="-9314708">
            <a:off x="-1515506" y="-1274402"/>
            <a:ext cx="1787180" cy="4287365"/>
          </a:xfrm>
          <a:prstGeom prst="rect">
            <a:avLst/>
          </a:prstGeom>
          <a:noFill/>
          <a:ln>
            <a:noFill/>
          </a:ln>
        </p:spPr>
      </p:pic>
      <p:pic>
        <p:nvPicPr>
          <p:cNvPr id="256" name="Google Shape;256;p5"/>
          <p:cNvPicPr preferRelativeResize="0"/>
          <p:nvPr/>
        </p:nvPicPr>
        <p:blipFill>
          <a:blip r:embed="rId5">
            <a:alphaModFix amt="76000"/>
          </a:blip>
          <a:stretch>
            <a:fillRect/>
          </a:stretch>
        </p:blipFill>
        <p:spPr>
          <a:xfrm rot="394092">
            <a:off x="2157624" y="-1359156"/>
            <a:ext cx="5296602" cy="1972438"/>
          </a:xfrm>
          <a:prstGeom prst="rect">
            <a:avLst/>
          </a:prstGeom>
          <a:noFill/>
          <a:ln>
            <a:noFill/>
          </a:ln>
        </p:spPr>
      </p:pic>
      <p:pic>
        <p:nvPicPr>
          <p:cNvPr id="257" name="Google Shape;257;p5"/>
          <p:cNvPicPr preferRelativeResize="0"/>
          <p:nvPr/>
        </p:nvPicPr>
        <p:blipFill>
          <a:blip r:embed="rId6">
            <a:alphaModFix amt="62000"/>
          </a:blip>
          <a:stretch>
            <a:fillRect/>
          </a:stretch>
        </p:blipFill>
        <p:spPr>
          <a:xfrm flipH="1" rot="6551349">
            <a:off x="7493893" y="-756657"/>
            <a:ext cx="2894870" cy="2593321"/>
          </a:xfrm>
          <a:prstGeom prst="rect">
            <a:avLst/>
          </a:prstGeom>
          <a:noFill/>
          <a:ln>
            <a:noFill/>
          </a:ln>
        </p:spPr>
      </p:pic>
      <p:grpSp>
        <p:nvGrpSpPr>
          <p:cNvPr id="258" name="Google Shape;258;p5"/>
          <p:cNvGrpSpPr/>
          <p:nvPr/>
        </p:nvGrpSpPr>
        <p:grpSpPr>
          <a:xfrm rot="8100046">
            <a:off x="8172668" y="-457651"/>
            <a:ext cx="1344367" cy="1995327"/>
            <a:chOff x="272875" y="1527563"/>
            <a:chExt cx="255950" cy="455000"/>
          </a:xfrm>
        </p:grpSpPr>
        <p:sp>
          <p:nvSpPr>
            <p:cNvPr id="259" name="Google Shape;259;p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 name="Google Shape;294;p5"/>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295" name="Google Shape;295;p5"/>
          <p:cNvSpPr/>
          <p:nvPr/>
        </p:nvSpPr>
        <p:spPr>
          <a:xfrm flipH="1" rot="-6477098">
            <a:off x="-3963735" y="-3524095"/>
            <a:ext cx="4623929" cy="7256942"/>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5"/>
          <p:cNvSpPr/>
          <p:nvPr/>
        </p:nvSpPr>
        <p:spPr>
          <a:xfrm rot="-7689947">
            <a:off x="8072325" y="4598041"/>
            <a:ext cx="2264989" cy="2165745"/>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7" name="Shape 297"/>
        <p:cNvGrpSpPr/>
        <p:nvPr/>
      </p:nvGrpSpPr>
      <p:grpSpPr>
        <a:xfrm>
          <a:off x="0" y="0"/>
          <a:ext cx="0" cy="0"/>
          <a:chOff x="0" y="0"/>
          <a:chExt cx="0" cy="0"/>
        </a:xfrm>
      </p:grpSpPr>
      <p:pic>
        <p:nvPicPr>
          <p:cNvPr id="298" name="Google Shape;298;p6"/>
          <p:cNvPicPr preferRelativeResize="0"/>
          <p:nvPr/>
        </p:nvPicPr>
        <p:blipFill>
          <a:blip r:embed="rId2">
            <a:alphaModFix amt="66000"/>
          </a:blip>
          <a:stretch>
            <a:fillRect/>
          </a:stretch>
        </p:blipFill>
        <p:spPr>
          <a:xfrm flipH="1" rot="1326164">
            <a:off x="2960862" y="1361553"/>
            <a:ext cx="3222304" cy="2224797"/>
          </a:xfrm>
          <a:prstGeom prst="rect">
            <a:avLst/>
          </a:prstGeom>
          <a:noFill/>
          <a:ln>
            <a:noFill/>
          </a:ln>
        </p:spPr>
      </p:pic>
      <p:pic>
        <p:nvPicPr>
          <p:cNvPr id="299" name="Google Shape;299;p6"/>
          <p:cNvPicPr preferRelativeResize="0"/>
          <p:nvPr/>
        </p:nvPicPr>
        <p:blipFill>
          <a:blip r:embed="rId3">
            <a:alphaModFix amt="47000"/>
          </a:blip>
          <a:stretch>
            <a:fillRect/>
          </a:stretch>
        </p:blipFill>
        <p:spPr>
          <a:xfrm rot="1331770">
            <a:off x="-1977764" y="3821949"/>
            <a:ext cx="2989902" cy="2468226"/>
          </a:xfrm>
          <a:prstGeom prst="rect">
            <a:avLst/>
          </a:prstGeom>
          <a:noFill/>
          <a:ln>
            <a:noFill/>
          </a:ln>
        </p:spPr>
      </p:pic>
      <p:grpSp>
        <p:nvGrpSpPr>
          <p:cNvPr id="300" name="Google Shape;300;p6"/>
          <p:cNvGrpSpPr/>
          <p:nvPr/>
        </p:nvGrpSpPr>
        <p:grpSpPr>
          <a:xfrm rot="-987768">
            <a:off x="-733895" y="3875634"/>
            <a:ext cx="1344359" cy="1995308"/>
            <a:chOff x="272875" y="1527563"/>
            <a:chExt cx="255950" cy="455000"/>
          </a:xfrm>
        </p:grpSpPr>
        <p:sp>
          <p:nvSpPr>
            <p:cNvPr id="301" name="Google Shape;301;p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36" name="Google Shape;336;p6"/>
          <p:cNvPicPr preferRelativeResize="0"/>
          <p:nvPr/>
        </p:nvPicPr>
        <p:blipFill>
          <a:blip r:embed="rId4">
            <a:alphaModFix amt="74000"/>
          </a:blip>
          <a:stretch>
            <a:fillRect/>
          </a:stretch>
        </p:blipFill>
        <p:spPr>
          <a:xfrm flipH="1">
            <a:off x="7809444" y="4139664"/>
            <a:ext cx="2894870" cy="2593321"/>
          </a:xfrm>
          <a:prstGeom prst="rect">
            <a:avLst/>
          </a:prstGeom>
          <a:noFill/>
          <a:ln>
            <a:noFill/>
          </a:ln>
        </p:spPr>
      </p:pic>
      <p:pic>
        <p:nvPicPr>
          <p:cNvPr id="337" name="Google Shape;337;p6"/>
          <p:cNvPicPr preferRelativeResize="0"/>
          <p:nvPr/>
        </p:nvPicPr>
        <p:blipFill>
          <a:blip r:embed="rId5">
            <a:alphaModFix amt="62000"/>
          </a:blip>
          <a:stretch>
            <a:fillRect/>
          </a:stretch>
        </p:blipFill>
        <p:spPr>
          <a:xfrm flipH="1" rot="9368145">
            <a:off x="-1509155" y="-1246007"/>
            <a:ext cx="2894870" cy="2593321"/>
          </a:xfrm>
          <a:prstGeom prst="rect">
            <a:avLst/>
          </a:prstGeom>
          <a:noFill/>
          <a:ln>
            <a:noFill/>
          </a:ln>
        </p:spPr>
      </p:pic>
      <p:grpSp>
        <p:nvGrpSpPr>
          <p:cNvPr id="338" name="Google Shape;338;p6"/>
          <p:cNvGrpSpPr/>
          <p:nvPr/>
        </p:nvGrpSpPr>
        <p:grpSpPr>
          <a:xfrm rot="5400065">
            <a:off x="8667137" y="-1129839"/>
            <a:ext cx="1344377" cy="1995312"/>
            <a:chOff x="272875" y="1527563"/>
            <a:chExt cx="255950" cy="455000"/>
          </a:xfrm>
        </p:grpSpPr>
        <p:sp>
          <p:nvSpPr>
            <p:cNvPr id="339" name="Google Shape;339;p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6"/>
          <p:cNvSpPr txBox="1"/>
          <p:nvPr>
            <p:ph type="title"/>
          </p:nvPr>
        </p:nvSpPr>
        <p:spPr>
          <a:xfrm>
            <a:off x="3566522" y="1727900"/>
            <a:ext cx="2028900" cy="17145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375" name="Google Shape;375;p6"/>
          <p:cNvPicPr preferRelativeResize="0"/>
          <p:nvPr/>
        </p:nvPicPr>
        <p:blipFill>
          <a:blip r:embed="rId3">
            <a:alphaModFix amt="47000"/>
          </a:blip>
          <a:stretch>
            <a:fillRect/>
          </a:stretch>
        </p:blipFill>
        <p:spPr>
          <a:xfrm rot="-10643014">
            <a:off x="7943421" y="-1509312"/>
            <a:ext cx="2989903" cy="2468227"/>
          </a:xfrm>
          <a:prstGeom prst="rect">
            <a:avLst/>
          </a:prstGeom>
          <a:noFill/>
          <a:ln>
            <a:noFill/>
          </a:ln>
        </p:spPr>
      </p:pic>
      <p:sp>
        <p:nvSpPr>
          <p:cNvPr id="376" name="Google Shape;376;p6"/>
          <p:cNvSpPr/>
          <p:nvPr/>
        </p:nvSpPr>
        <p:spPr>
          <a:xfrm rot="-7373435">
            <a:off x="3439495" y="5025020"/>
            <a:ext cx="2265005" cy="216576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7" name="Shape 377"/>
        <p:cNvGrpSpPr/>
        <p:nvPr/>
      </p:nvGrpSpPr>
      <p:grpSpPr>
        <a:xfrm>
          <a:off x="0" y="0"/>
          <a:ext cx="0" cy="0"/>
          <a:chOff x="0" y="0"/>
          <a:chExt cx="0" cy="0"/>
        </a:xfrm>
      </p:grpSpPr>
      <p:sp>
        <p:nvSpPr>
          <p:cNvPr id="378" name="Google Shape;378;p7"/>
          <p:cNvSpPr txBox="1"/>
          <p:nvPr>
            <p:ph idx="1" type="subTitle"/>
          </p:nvPr>
        </p:nvSpPr>
        <p:spPr>
          <a:xfrm>
            <a:off x="720000" y="1475700"/>
            <a:ext cx="7704000" cy="265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100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379" name="Google Shape;379;p7"/>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pic>
        <p:nvPicPr>
          <p:cNvPr id="380" name="Google Shape;380;p7"/>
          <p:cNvPicPr preferRelativeResize="0"/>
          <p:nvPr/>
        </p:nvPicPr>
        <p:blipFill>
          <a:blip r:embed="rId2">
            <a:alphaModFix amt="47000"/>
          </a:blip>
          <a:stretch>
            <a:fillRect/>
          </a:stretch>
        </p:blipFill>
        <p:spPr>
          <a:xfrm rot="4139108">
            <a:off x="-1716814" y="3950736"/>
            <a:ext cx="2989903" cy="2468227"/>
          </a:xfrm>
          <a:prstGeom prst="rect">
            <a:avLst/>
          </a:prstGeom>
          <a:noFill/>
          <a:ln>
            <a:noFill/>
          </a:ln>
        </p:spPr>
      </p:pic>
      <p:grpSp>
        <p:nvGrpSpPr>
          <p:cNvPr id="381" name="Google Shape;381;p7"/>
          <p:cNvGrpSpPr/>
          <p:nvPr/>
        </p:nvGrpSpPr>
        <p:grpSpPr>
          <a:xfrm rot="-987768">
            <a:off x="-414533" y="3230134"/>
            <a:ext cx="1344359" cy="1995308"/>
            <a:chOff x="272875" y="1527563"/>
            <a:chExt cx="255950" cy="455000"/>
          </a:xfrm>
        </p:grpSpPr>
        <p:sp>
          <p:nvSpPr>
            <p:cNvPr id="382" name="Google Shape;382;p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7"/>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7"/>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7"/>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7"/>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7"/>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7"/>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17" name="Google Shape;417;p7"/>
          <p:cNvPicPr preferRelativeResize="0"/>
          <p:nvPr/>
        </p:nvPicPr>
        <p:blipFill>
          <a:blip r:embed="rId3">
            <a:alphaModFix amt="74000"/>
          </a:blip>
          <a:stretch>
            <a:fillRect/>
          </a:stretch>
        </p:blipFill>
        <p:spPr>
          <a:xfrm flipH="1" rot="-1197527">
            <a:off x="8254668" y="3888189"/>
            <a:ext cx="2894871" cy="2593322"/>
          </a:xfrm>
          <a:prstGeom prst="rect">
            <a:avLst/>
          </a:prstGeom>
          <a:noFill/>
          <a:ln>
            <a:noFill/>
          </a:ln>
        </p:spPr>
      </p:pic>
      <p:pic>
        <p:nvPicPr>
          <p:cNvPr id="418" name="Google Shape;418;p7"/>
          <p:cNvPicPr preferRelativeResize="0"/>
          <p:nvPr/>
        </p:nvPicPr>
        <p:blipFill>
          <a:blip r:embed="rId4">
            <a:alphaModFix amt="58000"/>
          </a:blip>
          <a:stretch>
            <a:fillRect/>
          </a:stretch>
        </p:blipFill>
        <p:spPr>
          <a:xfrm rot="-9314708">
            <a:off x="-1515506" y="-1274402"/>
            <a:ext cx="1787180" cy="4287365"/>
          </a:xfrm>
          <a:prstGeom prst="rect">
            <a:avLst/>
          </a:prstGeom>
          <a:noFill/>
          <a:ln>
            <a:noFill/>
          </a:ln>
        </p:spPr>
      </p:pic>
      <p:pic>
        <p:nvPicPr>
          <p:cNvPr id="419" name="Google Shape;419;p7"/>
          <p:cNvPicPr preferRelativeResize="0"/>
          <p:nvPr/>
        </p:nvPicPr>
        <p:blipFill>
          <a:blip r:embed="rId5">
            <a:alphaModFix amt="76000"/>
          </a:blip>
          <a:stretch>
            <a:fillRect/>
          </a:stretch>
        </p:blipFill>
        <p:spPr>
          <a:xfrm rot="394092">
            <a:off x="2157624" y="-1359156"/>
            <a:ext cx="5296602" cy="1972438"/>
          </a:xfrm>
          <a:prstGeom prst="rect">
            <a:avLst/>
          </a:prstGeom>
          <a:noFill/>
          <a:ln>
            <a:noFill/>
          </a:ln>
        </p:spPr>
      </p:pic>
      <p:pic>
        <p:nvPicPr>
          <p:cNvPr id="420" name="Google Shape;420;p7"/>
          <p:cNvPicPr preferRelativeResize="0"/>
          <p:nvPr/>
        </p:nvPicPr>
        <p:blipFill>
          <a:blip r:embed="rId6">
            <a:alphaModFix amt="62000"/>
          </a:blip>
          <a:stretch>
            <a:fillRect/>
          </a:stretch>
        </p:blipFill>
        <p:spPr>
          <a:xfrm flipH="1" rot="6551349">
            <a:off x="7493893" y="-756657"/>
            <a:ext cx="2894870" cy="2593321"/>
          </a:xfrm>
          <a:prstGeom prst="rect">
            <a:avLst/>
          </a:prstGeom>
          <a:noFill/>
          <a:ln>
            <a:noFill/>
          </a:ln>
        </p:spPr>
      </p:pic>
      <p:grpSp>
        <p:nvGrpSpPr>
          <p:cNvPr id="421" name="Google Shape;421;p7"/>
          <p:cNvGrpSpPr/>
          <p:nvPr/>
        </p:nvGrpSpPr>
        <p:grpSpPr>
          <a:xfrm rot="8100046">
            <a:off x="8172668" y="-457651"/>
            <a:ext cx="1344367" cy="1995327"/>
            <a:chOff x="272875" y="1527563"/>
            <a:chExt cx="255950" cy="455000"/>
          </a:xfrm>
        </p:grpSpPr>
        <p:sp>
          <p:nvSpPr>
            <p:cNvPr id="422" name="Google Shape;422;p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7"/>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7"/>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7"/>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7"/>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7"/>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7"/>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7" name="Google Shape;457;p7"/>
          <p:cNvSpPr/>
          <p:nvPr/>
        </p:nvSpPr>
        <p:spPr>
          <a:xfrm flipH="1" rot="-6477098">
            <a:off x="-3963735" y="-3524095"/>
            <a:ext cx="4623929" cy="7256942"/>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7"/>
          <p:cNvSpPr/>
          <p:nvPr/>
        </p:nvSpPr>
        <p:spPr>
          <a:xfrm rot="-7689947">
            <a:off x="8072325" y="4598041"/>
            <a:ext cx="2264989" cy="2165745"/>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59" name="Shape 459"/>
        <p:cNvGrpSpPr/>
        <p:nvPr/>
      </p:nvGrpSpPr>
      <p:grpSpPr>
        <a:xfrm>
          <a:off x="0" y="0"/>
          <a:ext cx="0" cy="0"/>
          <a:chOff x="0" y="0"/>
          <a:chExt cx="0" cy="0"/>
        </a:xfrm>
      </p:grpSpPr>
      <p:pic>
        <p:nvPicPr>
          <p:cNvPr id="460" name="Google Shape;460;p8"/>
          <p:cNvPicPr preferRelativeResize="0"/>
          <p:nvPr/>
        </p:nvPicPr>
        <p:blipFill>
          <a:blip r:embed="rId2">
            <a:alphaModFix amt="74000"/>
          </a:blip>
          <a:stretch>
            <a:fillRect/>
          </a:stretch>
        </p:blipFill>
        <p:spPr>
          <a:xfrm flipH="1" rot="-10162003">
            <a:off x="301118" y="56641"/>
            <a:ext cx="2894871" cy="2593322"/>
          </a:xfrm>
          <a:prstGeom prst="rect">
            <a:avLst/>
          </a:prstGeom>
          <a:noFill/>
          <a:ln>
            <a:noFill/>
          </a:ln>
        </p:spPr>
      </p:pic>
      <p:pic>
        <p:nvPicPr>
          <p:cNvPr id="461" name="Google Shape;461;p8"/>
          <p:cNvPicPr preferRelativeResize="0"/>
          <p:nvPr/>
        </p:nvPicPr>
        <p:blipFill>
          <a:blip r:embed="rId3">
            <a:alphaModFix amt="33000"/>
          </a:blip>
          <a:stretch>
            <a:fillRect/>
          </a:stretch>
        </p:blipFill>
        <p:spPr>
          <a:xfrm flipH="1" rot="10800000">
            <a:off x="2309117" y="4"/>
            <a:ext cx="6114874" cy="5143500"/>
          </a:xfrm>
          <a:prstGeom prst="rect">
            <a:avLst/>
          </a:prstGeom>
          <a:noFill/>
          <a:ln>
            <a:noFill/>
          </a:ln>
        </p:spPr>
      </p:pic>
      <p:pic>
        <p:nvPicPr>
          <p:cNvPr id="462" name="Google Shape;462;p8"/>
          <p:cNvPicPr preferRelativeResize="0"/>
          <p:nvPr/>
        </p:nvPicPr>
        <p:blipFill>
          <a:blip r:embed="rId4">
            <a:alphaModFix amt="58000"/>
          </a:blip>
          <a:stretch>
            <a:fillRect/>
          </a:stretch>
        </p:blipFill>
        <p:spPr>
          <a:xfrm rot="-8962532">
            <a:off x="7553885" y="2352524"/>
            <a:ext cx="1462806" cy="3509154"/>
          </a:xfrm>
          <a:prstGeom prst="rect">
            <a:avLst/>
          </a:prstGeom>
          <a:noFill/>
          <a:ln>
            <a:noFill/>
          </a:ln>
        </p:spPr>
      </p:pic>
      <p:pic>
        <p:nvPicPr>
          <p:cNvPr id="463" name="Google Shape;463;p8"/>
          <p:cNvPicPr preferRelativeResize="0"/>
          <p:nvPr/>
        </p:nvPicPr>
        <p:blipFill>
          <a:blip r:embed="rId5">
            <a:alphaModFix amt="62000"/>
          </a:blip>
          <a:stretch>
            <a:fillRect/>
          </a:stretch>
        </p:blipFill>
        <p:spPr>
          <a:xfrm flipH="1" rot="-10162003">
            <a:off x="-1091107" y="-1133759"/>
            <a:ext cx="2894871" cy="2593322"/>
          </a:xfrm>
          <a:prstGeom prst="rect">
            <a:avLst/>
          </a:prstGeom>
          <a:noFill/>
          <a:ln>
            <a:noFill/>
          </a:ln>
        </p:spPr>
      </p:pic>
      <p:sp>
        <p:nvSpPr>
          <p:cNvPr id="464" name="Google Shape;464;p8"/>
          <p:cNvSpPr/>
          <p:nvPr/>
        </p:nvSpPr>
        <p:spPr>
          <a:xfrm rot="-6681487">
            <a:off x="8044372" y="2590906"/>
            <a:ext cx="2265023" cy="2165778"/>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 name="Google Shape;465;p8"/>
          <p:cNvGrpSpPr/>
          <p:nvPr/>
        </p:nvGrpSpPr>
        <p:grpSpPr>
          <a:xfrm rot="8100046">
            <a:off x="-12030" y="3450661"/>
            <a:ext cx="1344367" cy="1995327"/>
            <a:chOff x="272875" y="1527563"/>
            <a:chExt cx="255950" cy="455000"/>
          </a:xfrm>
        </p:grpSpPr>
        <p:sp>
          <p:nvSpPr>
            <p:cNvPr id="466" name="Google Shape;466;p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8"/>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8"/>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8"/>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8"/>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8"/>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8"/>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 name="Google Shape;501;p8"/>
          <p:cNvGrpSpPr/>
          <p:nvPr/>
        </p:nvGrpSpPr>
        <p:grpSpPr>
          <a:xfrm rot="-987768">
            <a:off x="7751817" y="-266278"/>
            <a:ext cx="1344359" cy="1995308"/>
            <a:chOff x="272875" y="1527563"/>
            <a:chExt cx="255950" cy="455000"/>
          </a:xfrm>
        </p:grpSpPr>
        <p:sp>
          <p:nvSpPr>
            <p:cNvPr id="502" name="Google Shape;502;p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8"/>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8"/>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8"/>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8"/>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8"/>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8"/>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37" name="Google Shape;537;p8"/>
          <p:cNvPicPr preferRelativeResize="0"/>
          <p:nvPr/>
        </p:nvPicPr>
        <p:blipFill>
          <a:blip r:embed="rId6">
            <a:alphaModFix amt="62000"/>
          </a:blip>
          <a:stretch>
            <a:fillRect/>
          </a:stretch>
        </p:blipFill>
        <p:spPr>
          <a:xfrm rot="5400000">
            <a:off x="1054424" y="-334421"/>
            <a:ext cx="4474637" cy="5143502"/>
          </a:xfrm>
          <a:prstGeom prst="rect">
            <a:avLst/>
          </a:prstGeom>
          <a:noFill/>
          <a:ln>
            <a:noFill/>
          </a:ln>
        </p:spPr>
      </p:pic>
      <p:sp>
        <p:nvSpPr>
          <p:cNvPr id="538" name="Google Shape;538;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39" name="Google Shape;539;p8"/>
          <p:cNvSpPr/>
          <p:nvPr/>
        </p:nvSpPr>
        <p:spPr>
          <a:xfrm flipH="1" rot="231922">
            <a:off x="-1189243" y="-3465582"/>
            <a:ext cx="4623938" cy="7256951"/>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0" name="Shape 540"/>
        <p:cNvGrpSpPr/>
        <p:nvPr/>
      </p:nvGrpSpPr>
      <p:grpSpPr>
        <a:xfrm>
          <a:off x="0" y="0"/>
          <a:ext cx="0" cy="0"/>
          <a:chOff x="0" y="0"/>
          <a:chExt cx="0" cy="0"/>
        </a:xfrm>
      </p:grpSpPr>
      <p:sp>
        <p:nvSpPr>
          <p:cNvPr id="541" name="Google Shape;541;p9"/>
          <p:cNvSpPr txBox="1"/>
          <p:nvPr>
            <p:ph idx="1" type="subTitle"/>
          </p:nvPr>
        </p:nvSpPr>
        <p:spPr>
          <a:xfrm flipH="1">
            <a:off x="5047900" y="2607067"/>
            <a:ext cx="3367800" cy="1063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542" name="Google Shape;542;p9"/>
          <p:cNvSpPr txBox="1"/>
          <p:nvPr>
            <p:ph type="ctrTitle"/>
          </p:nvPr>
        </p:nvSpPr>
        <p:spPr>
          <a:xfrm flipH="1">
            <a:off x="4571900" y="1697799"/>
            <a:ext cx="3860400" cy="934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pic>
        <p:nvPicPr>
          <p:cNvPr id="543" name="Google Shape;543;p9"/>
          <p:cNvPicPr preferRelativeResize="0"/>
          <p:nvPr/>
        </p:nvPicPr>
        <p:blipFill>
          <a:blip r:embed="rId2">
            <a:alphaModFix amt="82000"/>
          </a:blip>
          <a:stretch>
            <a:fillRect/>
          </a:stretch>
        </p:blipFill>
        <p:spPr>
          <a:xfrm>
            <a:off x="6498000" y="3581373"/>
            <a:ext cx="3440400" cy="2840126"/>
          </a:xfrm>
          <a:prstGeom prst="rect">
            <a:avLst/>
          </a:prstGeom>
          <a:noFill/>
          <a:ln>
            <a:noFill/>
          </a:ln>
        </p:spPr>
      </p:pic>
      <p:sp>
        <p:nvSpPr>
          <p:cNvPr id="544" name="Google Shape;544;p9"/>
          <p:cNvSpPr/>
          <p:nvPr/>
        </p:nvSpPr>
        <p:spPr>
          <a:xfrm rot="-2569776">
            <a:off x="7774946" y="-1017900"/>
            <a:ext cx="2265043" cy="2165797"/>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 name="Google Shape;545;p9"/>
          <p:cNvGrpSpPr/>
          <p:nvPr/>
        </p:nvGrpSpPr>
        <p:grpSpPr>
          <a:xfrm rot="-6629356">
            <a:off x="7495291" y="3526103"/>
            <a:ext cx="1344346" cy="2469672"/>
            <a:chOff x="272875" y="1419395"/>
            <a:chExt cx="255950" cy="563168"/>
          </a:xfrm>
        </p:grpSpPr>
        <p:sp>
          <p:nvSpPr>
            <p:cNvPr id="546" name="Google Shape;546;p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9"/>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9"/>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9"/>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9"/>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9"/>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9"/>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81" name="Google Shape;581;p9"/>
          <p:cNvPicPr preferRelativeResize="0"/>
          <p:nvPr/>
        </p:nvPicPr>
        <p:blipFill>
          <a:blip r:embed="rId3">
            <a:alphaModFix amt="82000"/>
          </a:blip>
          <a:stretch>
            <a:fillRect/>
          </a:stretch>
        </p:blipFill>
        <p:spPr>
          <a:xfrm rot="-5400005">
            <a:off x="-1096437" y="-959501"/>
            <a:ext cx="3632875" cy="299902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82" name="Shape 582"/>
        <p:cNvGrpSpPr/>
        <p:nvPr/>
      </p:nvGrpSpPr>
      <p:grpSpPr>
        <a:xfrm>
          <a:off x="0" y="0"/>
          <a:ext cx="0" cy="0"/>
          <a:chOff x="0" y="0"/>
          <a:chExt cx="0" cy="0"/>
        </a:xfrm>
      </p:grpSpPr>
      <p:sp>
        <p:nvSpPr>
          <p:cNvPr id="583" name="Google Shape;583;p10"/>
          <p:cNvSpPr txBox="1"/>
          <p:nvPr>
            <p:ph type="title"/>
          </p:nvPr>
        </p:nvSpPr>
        <p:spPr>
          <a:xfrm>
            <a:off x="720000" y="3314050"/>
            <a:ext cx="7704000" cy="125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36" Type="http://schemas.openxmlformats.org/officeDocument/2006/relationships/theme" Target="../theme/theme1.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1pPr>
            <a:lvl2pPr lvl="1"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2pPr>
            <a:lvl3pPr lvl="2"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3pPr>
            <a:lvl4pPr lvl="3"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4pPr>
            <a:lvl5pPr lvl="4"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5pPr>
            <a:lvl6pPr lvl="5"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6pPr>
            <a:lvl7pPr lvl="6"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7pPr>
            <a:lvl8pPr lvl="7"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8pPr>
            <a:lvl9pPr lvl="8"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indent="-317500" lvl="1" marL="9144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00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Keerthan1994/RISC-V-Floating-Point-Processor"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8.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1.png"/><Relationship Id="rId4" Type="http://schemas.openxmlformats.org/officeDocument/2006/relationships/image" Target="../media/image33.png"/><Relationship Id="rId5"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34.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41.png"/><Relationship Id="rId4" Type="http://schemas.openxmlformats.org/officeDocument/2006/relationships/image" Target="../media/image40.png"/><Relationship Id="rId5"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5.xml"/><Relationship Id="rId3" Type="http://schemas.openxmlformats.org/officeDocument/2006/relationships/image" Target="../media/image43.png"/><Relationship Id="rId4" Type="http://schemas.openxmlformats.org/officeDocument/2006/relationships/image" Target="../media/image50.png"/><Relationship Id="rId5" Type="http://schemas.openxmlformats.org/officeDocument/2006/relationships/image" Target="../media/image4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46.png"/><Relationship Id="rId4" Type="http://schemas.openxmlformats.org/officeDocument/2006/relationships/image" Target="../media/image44.png"/><Relationship Id="rId5" Type="http://schemas.openxmlformats.org/officeDocument/2006/relationships/image" Target="../media/image53.png"/><Relationship Id="rId6" Type="http://schemas.openxmlformats.org/officeDocument/2006/relationships/image" Target="../media/image51.png"/><Relationship Id="rId7" Type="http://schemas.openxmlformats.org/officeDocument/2006/relationships/image" Target="../media/image4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52.png"/><Relationship Id="rId4" Type="http://schemas.openxmlformats.org/officeDocument/2006/relationships/image" Target="../media/image54.png"/><Relationship Id="rId5" Type="http://schemas.openxmlformats.org/officeDocument/2006/relationships/image" Target="../media/image59.png"/><Relationship Id="rId6"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 Id="rId3" Type="http://schemas.openxmlformats.org/officeDocument/2006/relationships/hyperlink" Target="https://rafaelcalcada.github.io/steel-core/steelio/" TargetMode="External"/><Relationship Id="rId4" Type="http://schemas.openxmlformats.org/officeDocument/2006/relationships/hyperlink" Target="https://sonalpinto.github.io/kronos/#/" TargetMode="External"/><Relationship Id="rId5" Type="http://schemas.openxmlformats.org/officeDocument/2006/relationships/hyperlink" Target="https://sonalpinto.github.io/kronos/#/arch_overview"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hyperlink" Target="https://randomascii.wordpress.com/2012/04/21/exceptional-floating-point/" TargetMode="External"/><Relationship Id="rId4" Type="http://schemas.openxmlformats.org/officeDocument/2006/relationships/hyperlink" Target="https://www.agner.org/optimize/nan_propagation.pdf" TargetMode="External"/><Relationship Id="rId5" Type="http://schemas.openxmlformats.org/officeDocument/2006/relationships/hyperlink" Target="https://www.youtube.com/watch?v=4VU7ctvMRfs" TargetMode="External"/><Relationship Id="rId6" Type="http://schemas.openxmlformats.org/officeDocument/2006/relationships/hyperlink" Target="http://pages.cs.wisc.edu/~markhill/cs354/Fall2008/notes/flpt.apprec.html" TargetMode="External"/><Relationship Id="rId7" Type="http://schemas.openxmlformats.org/officeDocument/2006/relationships/hyperlink" Target="https://www.cs.umd.edu/~meesh/411/CA-online/chapter/floating-point-arithmetic-unit/index.html"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5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61.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0" name="Shape 2120"/>
        <p:cNvGrpSpPr/>
        <p:nvPr/>
      </p:nvGrpSpPr>
      <p:grpSpPr>
        <a:xfrm>
          <a:off x="0" y="0"/>
          <a:ext cx="0" cy="0"/>
          <a:chOff x="0" y="0"/>
          <a:chExt cx="0" cy="0"/>
        </a:xfrm>
      </p:grpSpPr>
      <p:sp>
        <p:nvSpPr>
          <p:cNvPr id="2121" name="Google Shape;2121;p36"/>
          <p:cNvSpPr txBox="1"/>
          <p:nvPr>
            <p:ph type="ctrTitle"/>
          </p:nvPr>
        </p:nvSpPr>
        <p:spPr>
          <a:xfrm>
            <a:off x="1426500" y="1130675"/>
            <a:ext cx="62910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200"/>
              <a:t>RISC-V Floating Point Unit</a:t>
            </a:r>
            <a:endParaRPr sz="6200"/>
          </a:p>
        </p:txBody>
      </p:sp>
      <p:sp>
        <p:nvSpPr>
          <p:cNvPr id="2122" name="Google Shape;2122;p36"/>
          <p:cNvSpPr txBox="1"/>
          <p:nvPr>
            <p:ph idx="1" type="subTitle"/>
          </p:nvPr>
        </p:nvSpPr>
        <p:spPr>
          <a:xfrm>
            <a:off x="720000" y="3220225"/>
            <a:ext cx="77040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ECE 571 - Final Project Presentation</a:t>
            </a:r>
            <a:endParaRPr b="1"/>
          </a:p>
          <a:p>
            <a:pPr indent="0" lvl="0" marL="0" rtl="0" algn="ctr">
              <a:spcBef>
                <a:spcPts val="0"/>
              </a:spcBef>
              <a:spcAft>
                <a:spcPts val="0"/>
              </a:spcAft>
              <a:buNone/>
            </a:pPr>
            <a:r>
              <a:rPr lang="en"/>
              <a:t>Chuck Faber, Bhargavi Chunchu, Ramprakash Baskar, Keerthan Nayak</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u="sng">
                <a:solidFill>
                  <a:schemeClr val="hlink"/>
                </a:solidFill>
                <a:hlinkClick r:id="rId3"/>
              </a:rPr>
              <a:t>https://github.com/Keerthan1994/RISC-V-Floating-Point-Processor</a:t>
            </a:r>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9" name="Shape 2189"/>
        <p:cNvGrpSpPr/>
        <p:nvPr/>
      </p:nvGrpSpPr>
      <p:grpSpPr>
        <a:xfrm>
          <a:off x="0" y="0"/>
          <a:ext cx="0" cy="0"/>
          <a:chOff x="0" y="0"/>
          <a:chExt cx="0" cy="0"/>
        </a:xfrm>
      </p:grpSpPr>
      <p:sp>
        <p:nvSpPr>
          <p:cNvPr id="2190" name="Google Shape;2190;p45"/>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Normalization and Rounding</a:t>
            </a:r>
            <a:endParaRPr/>
          </a:p>
        </p:txBody>
      </p:sp>
      <p:sp>
        <p:nvSpPr>
          <p:cNvPr id="2191" name="Google Shape;2191;p45"/>
          <p:cNvSpPr txBox="1"/>
          <p:nvPr/>
        </p:nvSpPr>
        <p:spPr>
          <a:xfrm>
            <a:off x="919750" y="1107275"/>
            <a:ext cx="7831500" cy="1108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Once the significands are added/subtracted and complemented as needed, they are normalized</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Normalization is a process performed on a binary number except zero where exponent is adjusted so that radix falls onto the right of the leftmost bit 1</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Floating point computation result is often not equal to the “true” result. </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Rounding is performed to choose the result with least error using the rounding bits.</a:t>
            </a:r>
            <a:endParaRPr sz="1200">
              <a:latin typeface="Open Sans"/>
              <a:ea typeface="Open Sans"/>
              <a:cs typeface="Open Sans"/>
              <a:sym typeface="Open Sans"/>
            </a:endParaRPr>
          </a:p>
        </p:txBody>
      </p:sp>
      <p:pic>
        <p:nvPicPr>
          <p:cNvPr id="2192" name="Google Shape;2192;p45"/>
          <p:cNvPicPr preferRelativeResize="0"/>
          <p:nvPr/>
        </p:nvPicPr>
        <p:blipFill>
          <a:blip r:embed="rId3">
            <a:alphaModFix/>
          </a:blip>
          <a:stretch>
            <a:fillRect/>
          </a:stretch>
        </p:blipFill>
        <p:spPr>
          <a:xfrm>
            <a:off x="1741900" y="2620875"/>
            <a:ext cx="2303249" cy="2370749"/>
          </a:xfrm>
          <a:prstGeom prst="rect">
            <a:avLst/>
          </a:prstGeom>
          <a:noFill/>
          <a:ln>
            <a:noFill/>
          </a:ln>
        </p:spPr>
      </p:pic>
      <p:pic>
        <p:nvPicPr>
          <p:cNvPr id="2193" name="Google Shape;2193;p45"/>
          <p:cNvPicPr preferRelativeResize="0"/>
          <p:nvPr/>
        </p:nvPicPr>
        <p:blipFill>
          <a:blip r:embed="rId4">
            <a:alphaModFix/>
          </a:blip>
          <a:stretch>
            <a:fillRect/>
          </a:stretch>
        </p:blipFill>
        <p:spPr>
          <a:xfrm>
            <a:off x="4572000" y="2571750"/>
            <a:ext cx="2263676" cy="2419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7" name="Shape 2197"/>
        <p:cNvGrpSpPr/>
        <p:nvPr/>
      </p:nvGrpSpPr>
      <p:grpSpPr>
        <a:xfrm>
          <a:off x="0" y="0"/>
          <a:ext cx="0" cy="0"/>
          <a:chOff x="0" y="0"/>
          <a:chExt cx="0" cy="0"/>
        </a:xfrm>
      </p:grpSpPr>
      <p:sp>
        <p:nvSpPr>
          <p:cNvPr id="2198" name="Google Shape;2198;p46"/>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Denormalized Numbers</a:t>
            </a:r>
            <a:endParaRPr/>
          </a:p>
        </p:txBody>
      </p:sp>
      <p:sp>
        <p:nvSpPr>
          <p:cNvPr id="2199" name="Google Shape;2199;p46"/>
          <p:cNvSpPr txBox="1"/>
          <p:nvPr/>
        </p:nvSpPr>
        <p:spPr>
          <a:xfrm>
            <a:off x="1214450" y="1187650"/>
            <a:ext cx="6947400" cy="20625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Open Sans"/>
              <a:buChar char="●"/>
            </a:pPr>
            <a:r>
              <a:rPr lang="en" sz="1200">
                <a:latin typeface="Open Sans"/>
                <a:ea typeface="Open Sans"/>
                <a:cs typeface="Open Sans"/>
                <a:sym typeface="Open Sans"/>
              </a:rPr>
              <a:t>IEEE standard uses denormalized numbers to fill the gap between 0 and smallest normalized float and provide gradual underflow to zero</a:t>
            </a:r>
            <a:endParaRPr sz="1200">
              <a:latin typeface="Open Sans"/>
              <a:ea typeface="Open Sans"/>
              <a:cs typeface="Open Sans"/>
              <a:sym typeface="Open Sans"/>
            </a:endParaRPr>
          </a:p>
          <a:p>
            <a:pPr indent="-304800" lvl="0" marL="457200" rtl="0" algn="l">
              <a:lnSpc>
                <a:spcPct val="150000"/>
              </a:lnSpc>
              <a:spcBef>
                <a:spcPts val="0"/>
              </a:spcBef>
              <a:spcAft>
                <a:spcPts val="0"/>
              </a:spcAft>
              <a:buSzPts val="1200"/>
              <a:buFont typeface="Open Sans"/>
              <a:buChar char="●"/>
            </a:pPr>
            <a:r>
              <a:rPr lang="en" sz="1200">
                <a:latin typeface="Open Sans"/>
                <a:ea typeface="Open Sans"/>
                <a:cs typeface="Open Sans"/>
                <a:sym typeface="Open Sans"/>
              </a:rPr>
              <a:t>Exponent field is 0 and fraction != 0</a:t>
            </a:r>
            <a:endParaRPr sz="1200">
              <a:latin typeface="Open Sans"/>
              <a:ea typeface="Open Sans"/>
              <a:cs typeface="Open Sans"/>
              <a:sym typeface="Open Sans"/>
            </a:endParaRPr>
          </a:p>
          <a:p>
            <a:pPr indent="-304800" lvl="0" marL="457200" rtl="0" algn="l">
              <a:lnSpc>
                <a:spcPct val="150000"/>
              </a:lnSpc>
              <a:spcBef>
                <a:spcPts val="0"/>
              </a:spcBef>
              <a:spcAft>
                <a:spcPts val="0"/>
              </a:spcAft>
              <a:buSzPts val="1200"/>
              <a:buFont typeface="Open Sans"/>
              <a:buChar char="●"/>
            </a:pPr>
            <a:r>
              <a:rPr lang="en" sz="1200">
                <a:latin typeface="Open Sans"/>
                <a:ea typeface="Open Sans"/>
                <a:cs typeface="Open Sans"/>
                <a:sym typeface="Open Sans"/>
              </a:rPr>
              <a:t>No implicit leading 1</a:t>
            </a:r>
            <a:endParaRPr sz="1200">
              <a:latin typeface="Open Sans"/>
              <a:ea typeface="Open Sans"/>
              <a:cs typeface="Open Sans"/>
              <a:sym typeface="Open Sans"/>
            </a:endParaRPr>
          </a:p>
          <a:p>
            <a:pPr indent="-304800" lvl="0" marL="457200" rtl="0" algn="l">
              <a:lnSpc>
                <a:spcPct val="150000"/>
              </a:lnSpc>
              <a:spcBef>
                <a:spcPts val="0"/>
              </a:spcBef>
              <a:spcAft>
                <a:spcPts val="0"/>
              </a:spcAft>
              <a:buSzPts val="1200"/>
              <a:buFont typeface="Open Sans"/>
              <a:buChar char="●"/>
            </a:pPr>
            <a:r>
              <a:rPr lang="en" sz="1200">
                <a:latin typeface="Open Sans"/>
                <a:ea typeface="Open Sans"/>
                <a:cs typeface="Open Sans"/>
                <a:sym typeface="Open Sans"/>
              </a:rPr>
              <a:t>We specified that our design should handle denormalized numbers and this complicated our design further.</a:t>
            </a:r>
            <a:endParaRPr sz="1200">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pic>
        <p:nvPicPr>
          <p:cNvPr id="2200" name="Google Shape;2200;p46"/>
          <p:cNvPicPr preferRelativeResize="0"/>
          <p:nvPr/>
        </p:nvPicPr>
        <p:blipFill>
          <a:blip r:embed="rId3">
            <a:alphaModFix/>
          </a:blip>
          <a:stretch>
            <a:fillRect/>
          </a:stretch>
        </p:blipFill>
        <p:spPr>
          <a:xfrm>
            <a:off x="1455550" y="2932875"/>
            <a:ext cx="6384149" cy="2029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4" name="Shape 2204"/>
        <p:cNvGrpSpPr/>
        <p:nvPr/>
      </p:nvGrpSpPr>
      <p:grpSpPr>
        <a:xfrm>
          <a:off x="0" y="0"/>
          <a:ext cx="0" cy="0"/>
          <a:chOff x="0" y="0"/>
          <a:chExt cx="0" cy="0"/>
        </a:xfrm>
      </p:grpSpPr>
      <p:sp>
        <p:nvSpPr>
          <p:cNvPr id="2205" name="Google Shape;2205;p47"/>
          <p:cNvSpPr txBox="1"/>
          <p:nvPr>
            <p:ph idx="4294967295" type="title"/>
          </p:nvPr>
        </p:nvSpPr>
        <p:spPr>
          <a:xfrm>
            <a:off x="2135400" y="1890000"/>
            <a:ext cx="51483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t>Multiply</a:t>
            </a:r>
            <a:r>
              <a:rPr lang="en" sz="3500"/>
              <a:t> / Divide Design Details</a:t>
            </a:r>
            <a:endParaRPr sz="35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9" name="Shape 2209"/>
        <p:cNvGrpSpPr/>
        <p:nvPr/>
      </p:nvGrpSpPr>
      <p:grpSpPr>
        <a:xfrm>
          <a:off x="0" y="0"/>
          <a:ext cx="0" cy="0"/>
          <a:chOff x="0" y="0"/>
          <a:chExt cx="0" cy="0"/>
        </a:xfrm>
      </p:grpSpPr>
      <p:sp>
        <p:nvSpPr>
          <p:cNvPr id="2210" name="Google Shape;2210;p48"/>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Floating point Multiplication</a:t>
            </a:r>
            <a:endParaRPr/>
          </a:p>
        </p:txBody>
      </p:sp>
      <p:pic>
        <p:nvPicPr>
          <p:cNvPr id="2211" name="Google Shape;2211;p48"/>
          <p:cNvPicPr preferRelativeResize="0"/>
          <p:nvPr/>
        </p:nvPicPr>
        <p:blipFill rotWithShape="1">
          <a:blip r:embed="rId3">
            <a:alphaModFix/>
          </a:blip>
          <a:srcRect b="0" l="0" r="0" t="15290"/>
          <a:stretch/>
        </p:blipFill>
        <p:spPr>
          <a:xfrm>
            <a:off x="331500" y="950825"/>
            <a:ext cx="8177349" cy="41836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5" name="Shape 2215"/>
        <p:cNvGrpSpPr/>
        <p:nvPr/>
      </p:nvGrpSpPr>
      <p:grpSpPr>
        <a:xfrm>
          <a:off x="0" y="0"/>
          <a:ext cx="0" cy="0"/>
          <a:chOff x="0" y="0"/>
          <a:chExt cx="0" cy="0"/>
        </a:xfrm>
      </p:grpSpPr>
      <p:pic>
        <p:nvPicPr>
          <p:cNvPr id="2216" name="Google Shape;2216;p49"/>
          <p:cNvPicPr preferRelativeResize="0"/>
          <p:nvPr/>
        </p:nvPicPr>
        <p:blipFill>
          <a:blip r:embed="rId3">
            <a:alphaModFix/>
          </a:blip>
          <a:stretch>
            <a:fillRect/>
          </a:stretch>
        </p:blipFill>
        <p:spPr>
          <a:xfrm>
            <a:off x="885750" y="200925"/>
            <a:ext cx="7261475" cy="4850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0" name="Shape 2220"/>
        <p:cNvGrpSpPr/>
        <p:nvPr/>
      </p:nvGrpSpPr>
      <p:grpSpPr>
        <a:xfrm>
          <a:off x="0" y="0"/>
          <a:ext cx="0" cy="0"/>
          <a:chOff x="0" y="0"/>
          <a:chExt cx="0" cy="0"/>
        </a:xfrm>
      </p:grpSpPr>
      <p:sp>
        <p:nvSpPr>
          <p:cNvPr id="2221" name="Google Shape;2221;p50"/>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Divider</a:t>
            </a:r>
            <a:endParaRPr/>
          </a:p>
        </p:txBody>
      </p:sp>
      <p:sp>
        <p:nvSpPr>
          <p:cNvPr id="2222" name="Google Shape;2222;p50"/>
          <p:cNvSpPr txBox="1"/>
          <p:nvPr>
            <p:ph idx="2" type="subTitle"/>
          </p:nvPr>
        </p:nvSpPr>
        <p:spPr>
          <a:xfrm>
            <a:off x="1412425" y="1421925"/>
            <a:ext cx="6996600" cy="31509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Floating point division: </a:t>
            </a:r>
            <a:r>
              <a:rPr lang="en"/>
              <a:t>a/b = (a</a:t>
            </a:r>
            <a:r>
              <a:rPr baseline="-25000" lang="en"/>
              <a:t>s</a:t>
            </a:r>
            <a:r>
              <a:rPr lang="en"/>
              <a:t>/b</a:t>
            </a:r>
            <a:r>
              <a:rPr baseline="-25000" lang="en"/>
              <a:t>s</a:t>
            </a:r>
            <a:r>
              <a:rPr lang="en"/>
              <a:t>)*2</a:t>
            </a:r>
            <a:r>
              <a:rPr baseline="30000" lang="en"/>
              <a:t>(ae - be)</a:t>
            </a:r>
            <a:endParaRPr baseline="30000"/>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Significand division: (a</a:t>
            </a:r>
            <a:r>
              <a:rPr baseline="-25000" lang="en"/>
              <a:t>s</a:t>
            </a:r>
            <a:r>
              <a:rPr lang="en"/>
              <a:t>/b</a:t>
            </a:r>
            <a:r>
              <a:rPr baseline="-25000" lang="en"/>
              <a:t>s</a:t>
            </a:r>
            <a:r>
              <a:rPr lang="en"/>
              <a:t>) - use Newton Raphson Method</a:t>
            </a:r>
            <a:endParaRPr/>
          </a:p>
          <a:p>
            <a:pPr indent="0" lvl="0" marL="0" rtl="0" algn="l">
              <a:spcBef>
                <a:spcPts val="0"/>
              </a:spcBef>
              <a:spcAft>
                <a:spcPts val="0"/>
              </a:spcAft>
              <a:buNone/>
            </a:pPr>
            <a:r>
              <a:t/>
            </a:r>
            <a:endParaRPr baseline="30000"/>
          </a:p>
          <a:p>
            <a:pPr indent="-317500" lvl="0" marL="457200" rtl="0" algn="l">
              <a:spcBef>
                <a:spcPts val="0"/>
              </a:spcBef>
              <a:spcAft>
                <a:spcPts val="0"/>
              </a:spcAft>
              <a:buSzPts val="1400"/>
              <a:buChar char="●"/>
            </a:pPr>
            <a:r>
              <a:rPr lang="en"/>
              <a:t>(a/b) ~ (a*(1/b))</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f(x), find x such that f(x) ~ 0</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Start with x</a:t>
            </a:r>
            <a:r>
              <a:rPr baseline="-25000" lang="en"/>
              <a:t>0</a:t>
            </a:r>
            <a:r>
              <a:rPr lang="en"/>
              <a:t>, then use tangential equation y-f(x</a:t>
            </a:r>
            <a:r>
              <a:rPr baseline="-25000" lang="en"/>
              <a:t>0</a:t>
            </a:r>
            <a:r>
              <a:rPr lang="en"/>
              <a:t>)=0</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The </a:t>
            </a:r>
            <a:r>
              <a:rPr lang="en"/>
              <a:t>equation</a:t>
            </a:r>
            <a:r>
              <a:rPr lang="en"/>
              <a:t> is continually iterated: </a:t>
            </a:r>
            <a:r>
              <a:rPr lang="en"/>
              <a:t>x</a:t>
            </a:r>
            <a:r>
              <a:rPr baseline="-25000" lang="en"/>
              <a:t>i+1</a:t>
            </a:r>
            <a:r>
              <a:rPr lang="en"/>
              <a:t>= x</a:t>
            </a:r>
            <a:r>
              <a:rPr baseline="-25000" lang="en"/>
              <a:t>i</a:t>
            </a:r>
            <a:r>
              <a:rPr lang="en"/>
              <a:t>(2-x</a:t>
            </a:r>
            <a:r>
              <a:rPr baseline="-25000" lang="en"/>
              <a:t>i</a:t>
            </a:r>
            <a:r>
              <a:rPr lang="en"/>
              <a:t>b)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q=a*x</a:t>
            </a:r>
            <a:r>
              <a:rPr baseline="-25000" lang="en"/>
              <a:t>n </a:t>
            </a:r>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6" name="Shape 2226"/>
        <p:cNvGrpSpPr/>
        <p:nvPr/>
      </p:nvGrpSpPr>
      <p:grpSpPr>
        <a:xfrm>
          <a:off x="0" y="0"/>
          <a:ext cx="0" cy="0"/>
          <a:chOff x="0" y="0"/>
          <a:chExt cx="0" cy="0"/>
        </a:xfrm>
      </p:grpSpPr>
      <p:sp>
        <p:nvSpPr>
          <p:cNvPr id="2227" name="Google Shape;2227;p51"/>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Divider Design</a:t>
            </a:r>
            <a:endParaRPr/>
          </a:p>
        </p:txBody>
      </p:sp>
      <p:sp>
        <p:nvSpPr>
          <p:cNvPr id="2228" name="Google Shape;2228;p51"/>
          <p:cNvSpPr txBox="1"/>
          <p:nvPr>
            <p:ph idx="1" type="body"/>
          </p:nvPr>
        </p:nvSpPr>
        <p:spPr>
          <a:xfrm>
            <a:off x="720000" y="1055850"/>
            <a:ext cx="7704000" cy="3513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29" name="Google Shape;2229;p51"/>
          <p:cNvPicPr preferRelativeResize="0"/>
          <p:nvPr/>
        </p:nvPicPr>
        <p:blipFill>
          <a:blip r:embed="rId3">
            <a:alphaModFix/>
          </a:blip>
          <a:stretch>
            <a:fillRect/>
          </a:stretch>
        </p:blipFill>
        <p:spPr>
          <a:xfrm>
            <a:off x="736650" y="1055850"/>
            <a:ext cx="7969223" cy="3061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3" name="Shape 2233"/>
        <p:cNvGrpSpPr/>
        <p:nvPr/>
      </p:nvGrpSpPr>
      <p:grpSpPr>
        <a:xfrm>
          <a:off x="0" y="0"/>
          <a:ext cx="0" cy="0"/>
          <a:chOff x="0" y="0"/>
          <a:chExt cx="0" cy="0"/>
        </a:xfrm>
      </p:grpSpPr>
      <p:sp>
        <p:nvSpPr>
          <p:cNvPr id="2234" name="Google Shape;2234;p52"/>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Newton Raphson Method </a:t>
            </a:r>
            <a:endParaRPr/>
          </a:p>
        </p:txBody>
      </p:sp>
      <p:pic>
        <p:nvPicPr>
          <p:cNvPr id="2235" name="Google Shape;2235;p52"/>
          <p:cNvPicPr preferRelativeResize="0"/>
          <p:nvPr/>
        </p:nvPicPr>
        <p:blipFill>
          <a:blip r:embed="rId3">
            <a:alphaModFix/>
          </a:blip>
          <a:stretch>
            <a:fillRect/>
          </a:stretch>
        </p:blipFill>
        <p:spPr>
          <a:xfrm>
            <a:off x="1264200" y="1055850"/>
            <a:ext cx="4189251" cy="37941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9" name="Shape 2239"/>
        <p:cNvGrpSpPr/>
        <p:nvPr/>
      </p:nvGrpSpPr>
      <p:grpSpPr>
        <a:xfrm>
          <a:off x="0" y="0"/>
          <a:ext cx="0" cy="0"/>
          <a:chOff x="0" y="0"/>
          <a:chExt cx="0" cy="0"/>
        </a:xfrm>
      </p:grpSpPr>
      <p:sp>
        <p:nvSpPr>
          <p:cNvPr id="2240" name="Google Shape;2240;p53"/>
          <p:cNvSpPr txBox="1"/>
          <p:nvPr>
            <p:ph idx="1" type="body"/>
          </p:nvPr>
        </p:nvSpPr>
        <p:spPr>
          <a:xfrm>
            <a:off x="720000" y="1055850"/>
            <a:ext cx="7704000" cy="35130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a:t>As a group we wanted to implement the following 5 error outputs:</a:t>
            </a:r>
            <a:endParaRPr/>
          </a:p>
          <a:p>
            <a:pPr indent="-304800" lvl="1" marL="914400" rtl="0" algn="l">
              <a:lnSpc>
                <a:spcPct val="150000"/>
              </a:lnSpc>
              <a:spcBef>
                <a:spcPts val="0"/>
              </a:spcBef>
              <a:spcAft>
                <a:spcPts val="0"/>
              </a:spcAft>
              <a:buClr>
                <a:schemeClr val="dk1"/>
              </a:buClr>
              <a:buSzPts val="1200"/>
              <a:buChar char="○"/>
            </a:pPr>
            <a:r>
              <a:rPr lang="en">
                <a:solidFill>
                  <a:schemeClr val="dk1"/>
                </a:solidFill>
              </a:rPr>
              <a:t>INVALID</a:t>
            </a:r>
            <a:endParaRPr>
              <a:solidFill>
                <a:schemeClr val="dk1"/>
              </a:solidFill>
            </a:endParaRPr>
          </a:p>
          <a:p>
            <a:pPr indent="-304800" lvl="1" marL="914400" rtl="0" algn="l">
              <a:lnSpc>
                <a:spcPct val="150000"/>
              </a:lnSpc>
              <a:spcBef>
                <a:spcPts val="0"/>
              </a:spcBef>
              <a:spcAft>
                <a:spcPts val="0"/>
              </a:spcAft>
              <a:buClr>
                <a:schemeClr val="dk1"/>
              </a:buClr>
              <a:buSzPts val="1200"/>
              <a:buChar char="○"/>
            </a:pPr>
            <a:r>
              <a:rPr lang="en">
                <a:solidFill>
                  <a:schemeClr val="dk1"/>
                </a:solidFill>
              </a:rPr>
              <a:t>DIVBYZERO</a:t>
            </a:r>
            <a:endParaRPr>
              <a:solidFill>
                <a:schemeClr val="dk1"/>
              </a:solidFill>
            </a:endParaRPr>
          </a:p>
          <a:p>
            <a:pPr indent="-304800" lvl="1" marL="914400" rtl="0" algn="l">
              <a:lnSpc>
                <a:spcPct val="150000"/>
              </a:lnSpc>
              <a:spcBef>
                <a:spcPts val="0"/>
              </a:spcBef>
              <a:spcAft>
                <a:spcPts val="0"/>
              </a:spcAft>
              <a:buClr>
                <a:schemeClr val="dk1"/>
              </a:buClr>
              <a:buSzPts val="1200"/>
              <a:buChar char="○"/>
            </a:pPr>
            <a:r>
              <a:rPr lang="en">
                <a:solidFill>
                  <a:schemeClr val="dk1"/>
                </a:solidFill>
              </a:rPr>
              <a:t>OVERFLOW</a:t>
            </a:r>
            <a:endParaRPr>
              <a:solidFill>
                <a:schemeClr val="dk1"/>
              </a:solidFill>
            </a:endParaRPr>
          </a:p>
          <a:p>
            <a:pPr indent="-304800" lvl="1" marL="914400" rtl="0" algn="l">
              <a:lnSpc>
                <a:spcPct val="150000"/>
              </a:lnSpc>
              <a:spcBef>
                <a:spcPts val="0"/>
              </a:spcBef>
              <a:spcAft>
                <a:spcPts val="0"/>
              </a:spcAft>
              <a:buClr>
                <a:schemeClr val="dk1"/>
              </a:buClr>
              <a:buSzPts val="1200"/>
              <a:buChar char="○"/>
            </a:pPr>
            <a:r>
              <a:rPr lang="en">
                <a:solidFill>
                  <a:schemeClr val="dk1"/>
                </a:solidFill>
              </a:rPr>
              <a:t>UNDERFLOW</a:t>
            </a:r>
            <a:endParaRPr>
              <a:solidFill>
                <a:schemeClr val="dk1"/>
              </a:solidFill>
            </a:endParaRPr>
          </a:p>
          <a:p>
            <a:pPr indent="-304800" lvl="1" marL="914400" rtl="0" algn="l">
              <a:lnSpc>
                <a:spcPct val="150000"/>
              </a:lnSpc>
              <a:spcBef>
                <a:spcPts val="0"/>
              </a:spcBef>
              <a:spcAft>
                <a:spcPts val="0"/>
              </a:spcAft>
              <a:buClr>
                <a:schemeClr val="dk1"/>
              </a:buClr>
              <a:buSzPts val="1200"/>
              <a:buChar char="○"/>
            </a:pPr>
            <a:r>
              <a:rPr lang="en">
                <a:solidFill>
                  <a:schemeClr val="dk1"/>
                </a:solidFill>
              </a:rPr>
              <a:t>NONE</a:t>
            </a:r>
            <a:endParaRPr/>
          </a:p>
          <a:p>
            <a:pPr indent="-317500" lvl="0" marL="457200" rtl="0" algn="l">
              <a:lnSpc>
                <a:spcPct val="150000"/>
              </a:lnSpc>
              <a:spcBef>
                <a:spcPts val="0"/>
              </a:spcBef>
              <a:spcAft>
                <a:spcPts val="0"/>
              </a:spcAft>
              <a:buSzPts val="1400"/>
              <a:buChar char="●"/>
            </a:pPr>
            <a:r>
              <a:rPr lang="en"/>
              <a:t>The </a:t>
            </a:r>
            <a:r>
              <a:rPr lang="en"/>
              <a:t>error signal is determined based on the output exponent and significand bits.</a:t>
            </a:r>
            <a:endParaRPr/>
          </a:p>
          <a:p>
            <a:pPr indent="-317500" lvl="1" marL="914400" rtl="0" algn="l">
              <a:lnSpc>
                <a:spcPct val="150000"/>
              </a:lnSpc>
              <a:spcBef>
                <a:spcPts val="0"/>
              </a:spcBef>
              <a:spcAft>
                <a:spcPts val="0"/>
              </a:spcAft>
              <a:buSzPts val="1400"/>
              <a:buChar char="○"/>
            </a:pPr>
            <a:r>
              <a:rPr lang="en"/>
              <a:t>INVALID - NaN</a:t>
            </a:r>
            <a:endParaRPr/>
          </a:p>
          <a:p>
            <a:pPr indent="-317500" lvl="1" marL="914400" rtl="0" algn="l">
              <a:lnSpc>
                <a:spcPct val="150000"/>
              </a:lnSpc>
              <a:spcBef>
                <a:spcPts val="0"/>
              </a:spcBef>
              <a:spcAft>
                <a:spcPts val="0"/>
              </a:spcAft>
              <a:buSzPts val="1400"/>
              <a:buChar char="○"/>
            </a:pPr>
            <a:r>
              <a:rPr lang="en"/>
              <a:t>OVERFLOW - Infinity or Overflow</a:t>
            </a:r>
            <a:endParaRPr/>
          </a:p>
          <a:p>
            <a:pPr indent="-317500" lvl="1" marL="914400" rtl="0" algn="l">
              <a:lnSpc>
                <a:spcPct val="150000"/>
              </a:lnSpc>
              <a:spcBef>
                <a:spcPts val="0"/>
              </a:spcBef>
              <a:spcAft>
                <a:spcPts val="0"/>
              </a:spcAft>
              <a:buSzPts val="1400"/>
              <a:buChar char="○"/>
            </a:pPr>
            <a:r>
              <a:rPr lang="en"/>
              <a:t>UNDERFLOW - Denormalized Number</a:t>
            </a:r>
            <a:endParaRPr/>
          </a:p>
        </p:txBody>
      </p:sp>
      <p:sp>
        <p:nvSpPr>
          <p:cNvPr id="2241" name="Google Shape;2241;p53"/>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Exception and Error Handling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5" name="Shape 2245"/>
        <p:cNvGrpSpPr/>
        <p:nvPr/>
      </p:nvGrpSpPr>
      <p:grpSpPr>
        <a:xfrm>
          <a:off x="0" y="0"/>
          <a:ext cx="0" cy="0"/>
          <a:chOff x="0" y="0"/>
          <a:chExt cx="0" cy="0"/>
        </a:xfrm>
      </p:grpSpPr>
      <p:sp>
        <p:nvSpPr>
          <p:cNvPr id="2246" name="Google Shape;2246;p54"/>
          <p:cNvSpPr txBox="1"/>
          <p:nvPr>
            <p:ph idx="4294967295" type="title"/>
          </p:nvPr>
        </p:nvSpPr>
        <p:spPr>
          <a:xfrm>
            <a:off x="2115900" y="2148400"/>
            <a:ext cx="5148300" cy="78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t>Design Verification</a:t>
            </a:r>
            <a:endParaRPr sz="3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6" name="Shape 2126"/>
        <p:cNvGrpSpPr/>
        <p:nvPr/>
      </p:nvGrpSpPr>
      <p:grpSpPr>
        <a:xfrm>
          <a:off x="0" y="0"/>
          <a:ext cx="0" cy="0"/>
          <a:chOff x="0" y="0"/>
          <a:chExt cx="0" cy="0"/>
        </a:xfrm>
      </p:grpSpPr>
      <p:sp>
        <p:nvSpPr>
          <p:cNvPr id="2127" name="Google Shape;2127;p37"/>
          <p:cNvSpPr txBox="1"/>
          <p:nvPr>
            <p:ph idx="1" type="body"/>
          </p:nvPr>
        </p:nvSpPr>
        <p:spPr>
          <a:xfrm>
            <a:off x="720000" y="1055850"/>
            <a:ext cx="7704000" cy="351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 a Floating point unit for a RISC V processor that does</a:t>
            </a:r>
            <a:endParaRPr/>
          </a:p>
          <a:p>
            <a:pPr indent="-317500" lvl="0" marL="457200" rtl="0" algn="l">
              <a:spcBef>
                <a:spcPts val="1600"/>
              </a:spcBef>
              <a:spcAft>
                <a:spcPts val="0"/>
              </a:spcAft>
              <a:buSzPts val="1400"/>
              <a:buChar char="●"/>
            </a:pPr>
            <a:r>
              <a:rPr lang="en"/>
              <a:t>Addition</a:t>
            </a:r>
            <a:endParaRPr/>
          </a:p>
          <a:p>
            <a:pPr indent="-317500" lvl="0" marL="457200" rtl="0" algn="l">
              <a:spcBef>
                <a:spcPts val="0"/>
              </a:spcBef>
              <a:spcAft>
                <a:spcPts val="0"/>
              </a:spcAft>
              <a:buSzPts val="1400"/>
              <a:buChar char="●"/>
            </a:pPr>
            <a:r>
              <a:rPr lang="en"/>
              <a:t>Subtraction</a:t>
            </a:r>
            <a:endParaRPr/>
          </a:p>
          <a:p>
            <a:pPr indent="-317500" lvl="0" marL="457200" rtl="0" algn="l">
              <a:spcBef>
                <a:spcPts val="0"/>
              </a:spcBef>
              <a:spcAft>
                <a:spcPts val="0"/>
              </a:spcAft>
              <a:buSzPts val="1400"/>
              <a:buChar char="●"/>
            </a:pPr>
            <a:r>
              <a:rPr lang="en"/>
              <a:t>Multiplication</a:t>
            </a:r>
            <a:endParaRPr/>
          </a:p>
          <a:p>
            <a:pPr indent="-317500" lvl="0" marL="457200" rtl="0" algn="l">
              <a:spcBef>
                <a:spcPts val="0"/>
              </a:spcBef>
              <a:spcAft>
                <a:spcPts val="0"/>
              </a:spcAft>
              <a:buSzPts val="1400"/>
              <a:buChar char="●"/>
            </a:pPr>
            <a:r>
              <a:rPr lang="en"/>
              <a:t>Division</a:t>
            </a:r>
            <a:endParaRPr/>
          </a:p>
          <a:p>
            <a:pPr indent="0" lvl="0" marL="0" rtl="0" algn="l">
              <a:spcBef>
                <a:spcPts val="1600"/>
              </a:spcBef>
              <a:spcAft>
                <a:spcPts val="1600"/>
              </a:spcAft>
              <a:buNone/>
            </a:pPr>
            <a:r>
              <a:rPr lang="en"/>
              <a:t>Operands are r</a:t>
            </a:r>
            <a:r>
              <a:rPr lang="en"/>
              <a:t>epresented in the hardware using IEEE 754 format. Try to implement it into a RISC-V processor.</a:t>
            </a:r>
            <a:endParaRPr/>
          </a:p>
        </p:txBody>
      </p:sp>
      <p:sp>
        <p:nvSpPr>
          <p:cNvPr id="2128" name="Google Shape;2128;p37"/>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 Proposal Overview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0" name="Shape 2250"/>
        <p:cNvGrpSpPr/>
        <p:nvPr/>
      </p:nvGrpSpPr>
      <p:grpSpPr>
        <a:xfrm>
          <a:off x="0" y="0"/>
          <a:ext cx="0" cy="0"/>
          <a:chOff x="0" y="0"/>
          <a:chExt cx="0" cy="0"/>
        </a:xfrm>
      </p:grpSpPr>
      <p:sp>
        <p:nvSpPr>
          <p:cNvPr id="2251" name="Google Shape;2251;p55"/>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Independent Testing of Add/Sub Modules</a:t>
            </a:r>
            <a:endParaRPr/>
          </a:p>
        </p:txBody>
      </p:sp>
      <p:pic>
        <p:nvPicPr>
          <p:cNvPr id="2252" name="Google Shape;2252;p55"/>
          <p:cNvPicPr preferRelativeResize="0"/>
          <p:nvPr/>
        </p:nvPicPr>
        <p:blipFill>
          <a:blip r:embed="rId3">
            <a:alphaModFix/>
          </a:blip>
          <a:stretch>
            <a:fillRect/>
          </a:stretch>
        </p:blipFill>
        <p:spPr>
          <a:xfrm>
            <a:off x="5074025" y="1149538"/>
            <a:ext cx="2005075" cy="2844425"/>
          </a:xfrm>
          <a:prstGeom prst="rect">
            <a:avLst/>
          </a:prstGeom>
          <a:noFill/>
          <a:ln>
            <a:noFill/>
          </a:ln>
        </p:spPr>
      </p:pic>
      <p:pic>
        <p:nvPicPr>
          <p:cNvPr id="2253" name="Google Shape;2253;p55"/>
          <p:cNvPicPr preferRelativeResize="0"/>
          <p:nvPr/>
        </p:nvPicPr>
        <p:blipFill>
          <a:blip r:embed="rId4">
            <a:alphaModFix/>
          </a:blip>
          <a:stretch>
            <a:fillRect/>
          </a:stretch>
        </p:blipFill>
        <p:spPr>
          <a:xfrm>
            <a:off x="1254225" y="1186500"/>
            <a:ext cx="3640625" cy="3131225"/>
          </a:xfrm>
          <a:prstGeom prst="rect">
            <a:avLst/>
          </a:prstGeom>
          <a:noFill/>
          <a:ln>
            <a:noFill/>
          </a:ln>
        </p:spPr>
      </p:pic>
      <p:sp>
        <p:nvSpPr>
          <p:cNvPr id="2254" name="Google Shape;2254;p55"/>
          <p:cNvSpPr txBox="1"/>
          <p:nvPr/>
        </p:nvSpPr>
        <p:spPr>
          <a:xfrm>
            <a:off x="1223725" y="4382950"/>
            <a:ext cx="363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Testing Rounding Module with Simple TB</a:t>
            </a:r>
            <a:endParaRPr>
              <a:latin typeface="Open Sans"/>
              <a:ea typeface="Open Sans"/>
              <a:cs typeface="Open Sans"/>
              <a:sym typeface="Open Sans"/>
            </a:endParaRPr>
          </a:p>
        </p:txBody>
      </p:sp>
      <p:pic>
        <p:nvPicPr>
          <p:cNvPr id="2255" name="Google Shape;2255;p55"/>
          <p:cNvPicPr preferRelativeResize="0"/>
          <p:nvPr/>
        </p:nvPicPr>
        <p:blipFill>
          <a:blip r:embed="rId5">
            <a:alphaModFix/>
          </a:blip>
          <a:stretch>
            <a:fillRect/>
          </a:stretch>
        </p:blipFill>
        <p:spPr>
          <a:xfrm>
            <a:off x="4992375" y="4146826"/>
            <a:ext cx="4022151" cy="170900"/>
          </a:xfrm>
          <a:prstGeom prst="rect">
            <a:avLst/>
          </a:prstGeom>
          <a:noFill/>
          <a:ln>
            <a:noFill/>
          </a:ln>
        </p:spPr>
      </p:pic>
      <p:sp>
        <p:nvSpPr>
          <p:cNvPr id="2256" name="Google Shape;2256;p55"/>
          <p:cNvSpPr txBox="1"/>
          <p:nvPr/>
        </p:nvSpPr>
        <p:spPr>
          <a:xfrm>
            <a:off x="5148375" y="4353700"/>
            <a:ext cx="3636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Open Sans"/>
                <a:ea typeface="Open Sans"/>
                <a:cs typeface="Open Sans"/>
                <a:sym typeface="Open Sans"/>
              </a:rPr>
              <a:t>Hierarchical</a:t>
            </a:r>
            <a:r>
              <a:rPr lang="en" sz="1000">
                <a:latin typeface="Open Sans"/>
                <a:ea typeface="Open Sans"/>
                <a:cs typeface="Open Sans"/>
                <a:sym typeface="Open Sans"/>
              </a:rPr>
              <a:t> Referencing of Signals was very useful</a:t>
            </a:r>
            <a:endParaRPr sz="1000">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0" name="Shape 2260"/>
        <p:cNvGrpSpPr/>
        <p:nvPr/>
      </p:nvGrpSpPr>
      <p:grpSpPr>
        <a:xfrm>
          <a:off x="0" y="0"/>
          <a:ext cx="0" cy="0"/>
          <a:chOff x="0" y="0"/>
          <a:chExt cx="0" cy="0"/>
        </a:xfrm>
      </p:grpSpPr>
      <p:sp>
        <p:nvSpPr>
          <p:cNvPr id="2261" name="Google Shape;2261;p56"/>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Multiply/Divide Testing Process</a:t>
            </a:r>
            <a:endParaRPr/>
          </a:p>
        </p:txBody>
      </p:sp>
      <p:sp>
        <p:nvSpPr>
          <p:cNvPr id="2262" name="Google Shape;2262;p56"/>
          <p:cNvSpPr txBox="1"/>
          <p:nvPr/>
        </p:nvSpPr>
        <p:spPr>
          <a:xfrm>
            <a:off x="901250" y="1475300"/>
            <a:ext cx="535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rgbClr val="FFFF00"/>
              </a:highlight>
              <a:latin typeface="Open Sans"/>
              <a:ea typeface="Open Sans"/>
              <a:cs typeface="Open Sans"/>
              <a:sym typeface="Open Sans"/>
            </a:endParaRPr>
          </a:p>
        </p:txBody>
      </p:sp>
      <p:pic>
        <p:nvPicPr>
          <p:cNvPr id="2263" name="Google Shape;2263;p56"/>
          <p:cNvPicPr preferRelativeResize="0"/>
          <p:nvPr/>
        </p:nvPicPr>
        <p:blipFill>
          <a:blip r:embed="rId3">
            <a:alphaModFix/>
          </a:blip>
          <a:stretch>
            <a:fillRect/>
          </a:stretch>
        </p:blipFill>
        <p:spPr>
          <a:xfrm>
            <a:off x="901250" y="1039275"/>
            <a:ext cx="3312875" cy="3711475"/>
          </a:xfrm>
          <a:prstGeom prst="rect">
            <a:avLst/>
          </a:prstGeom>
          <a:noFill/>
          <a:ln>
            <a:noFill/>
          </a:ln>
        </p:spPr>
      </p:pic>
      <p:pic>
        <p:nvPicPr>
          <p:cNvPr id="2264" name="Google Shape;2264;p56"/>
          <p:cNvPicPr preferRelativeResize="0"/>
          <p:nvPr/>
        </p:nvPicPr>
        <p:blipFill>
          <a:blip r:embed="rId4">
            <a:alphaModFix/>
          </a:blip>
          <a:stretch>
            <a:fillRect/>
          </a:stretch>
        </p:blipFill>
        <p:spPr>
          <a:xfrm>
            <a:off x="4728175" y="1143875"/>
            <a:ext cx="3542026" cy="34872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8" name="Shape 2268"/>
        <p:cNvGrpSpPr/>
        <p:nvPr/>
      </p:nvGrpSpPr>
      <p:grpSpPr>
        <a:xfrm>
          <a:off x="0" y="0"/>
          <a:ext cx="0" cy="0"/>
          <a:chOff x="0" y="0"/>
          <a:chExt cx="0" cy="0"/>
        </a:xfrm>
      </p:grpSpPr>
      <p:sp>
        <p:nvSpPr>
          <p:cNvPr id="2269" name="Google Shape;2269;p57"/>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Directed Randomization Approach</a:t>
            </a:r>
            <a:endParaRPr/>
          </a:p>
        </p:txBody>
      </p:sp>
      <p:pic>
        <p:nvPicPr>
          <p:cNvPr id="2270" name="Google Shape;2270;p57"/>
          <p:cNvPicPr preferRelativeResize="0"/>
          <p:nvPr/>
        </p:nvPicPr>
        <p:blipFill>
          <a:blip r:embed="rId3">
            <a:alphaModFix/>
          </a:blip>
          <a:stretch>
            <a:fillRect/>
          </a:stretch>
        </p:blipFill>
        <p:spPr>
          <a:xfrm>
            <a:off x="1576000" y="1190975"/>
            <a:ext cx="2098921" cy="3887874"/>
          </a:xfrm>
          <a:prstGeom prst="rect">
            <a:avLst/>
          </a:prstGeom>
          <a:noFill/>
          <a:ln>
            <a:noFill/>
          </a:ln>
        </p:spPr>
      </p:pic>
      <p:graphicFrame>
        <p:nvGraphicFramePr>
          <p:cNvPr id="2271" name="Google Shape;2271;p57"/>
          <p:cNvGraphicFramePr/>
          <p:nvPr/>
        </p:nvGraphicFramePr>
        <p:xfrm>
          <a:off x="4077050" y="1410250"/>
          <a:ext cx="3000000" cy="3000000"/>
        </p:xfrm>
        <a:graphic>
          <a:graphicData uri="http://schemas.openxmlformats.org/drawingml/2006/table">
            <a:tbl>
              <a:tblPr>
                <a:noFill/>
                <a:tableStyleId>{865E1747-67DB-4E6A-953C-2C1E1CE85A57}</a:tableStyleId>
              </a:tblPr>
              <a:tblGrid>
                <a:gridCol w="1181100"/>
                <a:gridCol w="952500"/>
                <a:gridCol w="1676400"/>
              </a:tblGrid>
              <a:tr h="200025">
                <a:tc>
                  <a:txBody>
                    <a:bodyPr/>
                    <a:lstStyle/>
                    <a:p>
                      <a:pPr indent="0" lvl="0" marL="0" rtl="0" algn="l">
                        <a:lnSpc>
                          <a:spcPct val="115000"/>
                        </a:lnSpc>
                        <a:spcBef>
                          <a:spcPts val="0"/>
                        </a:spcBef>
                        <a:spcAft>
                          <a:spcPts val="0"/>
                        </a:spcAft>
                        <a:buNone/>
                      </a:pPr>
                      <a:r>
                        <a:rPr b="1" lang="en" sz="1000">
                          <a:latin typeface="Consolas"/>
                          <a:ea typeface="Consolas"/>
                          <a:cs typeface="Consolas"/>
                          <a:sym typeface="Consolas"/>
                        </a:rPr>
                        <a:t>Special Cases</a:t>
                      </a:r>
                      <a:endParaRPr b="1" sz="1000">
                        <a:latin typeface="Consolas"/>
                        <a:ea typeface="Consolas"/>
                        <a:cs typeface="Consolas"/>
                        <a:sym typeface="Consolas"/>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CA677"/>
                    </a:solidFill>
                  </a:tcPr>
                </a:tc>
                <a:tc>
                  <a:txBody>
                    <a:bodyPr/>
                    <a:lstStyle/>
                    <a:p>
                      <a:pPr indent="0" lvl="0" marL="0" rtl="0" algn="l">
                        <a:lnSpc>
                          <a:spcPct val="115000"/>
                        </a:lnSpc>
                        <a:spcBef>
                          <a:spcPts val="0"/>
                        </a:spcBef>
                        <a:spcAft>
                          <a:spcPts val="0"/>
                        </a:spcAft>
                        <a:buNone/>
                      </a:pPr>
                      <a:r>
                        <a:rPr b="1" lang="en" sz="1000">
                          <a:latin typeface="Consolas"/>
                          <a:ea typeface="Consolas"/>
                          <a:cs typeface="Consolas"/>
                          <a:sym typeface="Consolas"/>
                        </a:rPr>
                        <a:t>exponent</a:t>
                      </a:r>
                      <a:endParaRPr b="1" sz="1000">
                        <a:latin typeface="Consolas"/>
                        <a:ea typeface="Consolas"/>
                        <a:cs typeface="Consolas"/>
                        <a:sym typeface="Consolas"/>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CA677"/>
                    </a:solidFill>
                  </a:tcPr>
                </a:tc>
                <a:tc>
                  <a:txBody>
                    <a:bodyPr/>
                    <a:lstStyle/>
                    <a:p>
                      <a:pPr indent="0" lvl="0" marL="0" rtl="0" algn="l">
                        <a:lnSpc>
                          <a:spcPct val="115000"/>
                        </a:lnSpc>
                        <a:spcBef>
                          <a:spcPts val="0"/>
                        </a:spcBef>
                        <a:spcAft>
                          <a:spcPts val="0"/>
                        </a:spcAft>
                        <a:buNone/>
                      </a:pPr>
                      <a:r>
                        <a:rPr b="1" lang="en" sz="1000">
                          <a:latin typeface="Consolas"/>
                          <a:ea typeface="Consolas"/>
                          <a:cs typeface="Consolas"/>
                          <a:sym typeface="Consolas"/>
                        </a:rPr>
                        <a:t>significand</a:t>
                      </a:r>
                      <a:endParaRPr b="1" sz="1000">
                        <a:latin typeface="Consolas"/>
                        <a:ea typeface="Consolas"/>
                        <a:cs typeface="Consolas"/>
                        <a:sym typeface="Consolas"/>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CA677"/>
                    </a:solidFill>
                  </a:tcPr>
                </a:tc>
              </a:tr>
              <a:tr h="200025">
                <a:tc>
                  <a:txBody>
                    <a:bodyPr/>
                    <a:lstStyle/>
                    <a:p>
                      <a:pPr indent="0" lvl="0" marL="0" rtl="0" algn="l">
                        <a:lnSpc>
                          <a:spcPct val="115000"/>
                        </a:lnSpc>
                        <a:spcBef>
                          <a:spcPts val="0"/>
                        </a:spcBef>
                        <a:spcAft>
                          <a:spcPts val="0"/>
                        </a:spcAft>
                        <a:buNone/>
                      </a:pPr>
                      <a:r>
                        <a:rPr lang="en" sz="1000">
                          <a:latin typeface="Consolas"/>
                          <a:ea typeface="Consolas"/>
                          <a:cs typeface="Consolas"/>
                          <a:sym typeface="Consolas"/>
                        </a:rPr>
                        <a:t>MAX</a:t>
                      </a:r>
                      <a:endParaRPr sz="1000">
                        <a:latin typeface="Consolas"/>
                        <a:ea typeface="Consolas"/>
                        <a:cs typeface="Consolas"/>
                        <a:sym typeface="Consolas"/>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00">
                          <a:latin typeface="Consolas"/>
                          <a:ea typeface="Consolas"/>
                          <a:cs typeface="Consolas"/>
                          <a:sym typeface="Consolas"/>
                        </a:rPr>
                        <a:t>11111110</a:t>
                      </a:r>
                      <a:endParaRPr sz="1000">
                        <a:latin typeface="Consolas"/>
                        <a:ea typeface="Consolas"/>
                        <a:cs typeface="Consolas"/>
                        <a:sym typeface="Consolas"/>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00">
                          <a:latin typeface="Consolas"/>
                          <a:ea typeface="Consolas"/>
                          <a:cs typeface="Consolas"/>
                          <a:sym typeface="Consolas"/>
                        </a:rPr>
                        <a:t>11111111111111111111111</a:t>
                      </a:r>
                      <a:endParaRPr sz="1000">
                        <a:latin typeface="Consolas"/>
                        <a:ea typeface="Consolas"/>
                        <a:cs typeface="Consolas"/>
                        <a:sym typeface="Consolas"/>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en" sz="1000">
                          <a:latin typeface="Consolas"/>
                          <a:ea typeface="Consolas"/>
                          <a:cs typeface="Consolas"/>
                          <a:sym typeface="Consolas"/>
                        </a:rPr>
                        <a:t>NORM_MIN</a:t>
                      </a:r>
                      <a:endParaRPr sz="1000">
                        <a:latin typeface="Consolas"/>
                        <a:ea typeface="Consolas"/>
                        <a:cs typeface="Consolas"/>
                        <a:sym typeface="Consolas"/>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8F2EB"/>
                    </a:solidFill>
                  </a:tcPr>
                </a:tc>
                <a:tc>
                  <a:txBody>
                    <a:bodyPr/>
                    <a:lstStyle/>
                    <a:p>
                      <a:pPr indent="0" lvl="0" marL="0" rtl="0" algn="l">
                        <a:lnSpc>
                          <a:spcPct val="115000"/>
                        </a:lnSpc>
                        <a:spcBef>
                          <a:spcPts val="0"/>
                        </a:spcBef>
                        <a:spcAft>
                          <a:spcPts val="0"/>
                        </a:spcAft>
                        <a:buNone/>
                      </a:pPr>
                      <a:r>
                        <a:rPr lang="en" sz="1000">
                          <a:latin typeface="Consolas"/>
                          <a:ea typeface="Consolas"/>
                          <a:cs typeface="Consolas"/>
                          <a:sym typeface="Consolas"/>
                        </a:rPr>
                        <a:t>00000001</a:t>
                      </a:r>
                      <a:endParaRPr sz="1000">
                        <a:latin typeface="Consolas"/>
                        <a:ea typeface="Consolas"/>
                        <a:cs typeface="Consolas"/>
                        <a:sym typeface="Consolas"/>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8F2EB"/>
                    </a:solidFill>
                  </a:tcPr>
                </a:tc>
                <a:tc>
                  <a:txBody>
                    <a:bodyPr/>
                    <a:lstStyle/>
                    <a:p>
                      <a:pPr indent="0" lvl="0" marL="0" rtl="0" algn="l">
                        <a:lnSpc>
                          <a:spcPct val="115000"/>
                        </a:lnSpc>
                        <a:spcBef>
                          <a:spcPts val="0"/>
                        </a:spcBef>
                        <a:spcAft>
                          <a:spcPts val="0"/>
                        </a:spcAft>
                        <a:buNone/>
                      </a:pPr>
                      <a:r>
                        <a:rPr lang="en" sz="1000">
                          <a:latin typeface="Consolas"/>
                          <a:ea typeface="Consolas"/>
                          <a:cs typeface="Consolas"/>
                          <a:sym typeface="Consolas"/>
                        </a:rPr>
                        <a:t>00000000000000000000000</a:t>
                      </a:r>
                      <a:endParaRPr sz="1000">
                        <a:latin typeface="Consolas"/>
                        <a:ea typeface="Consolas"/>
                        <a:cs typeface="Consolas"/>
                        <a:sym typeface="Consolas"/>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8F2EB"/>
                    </a:solidFill>
                  </a:tcPr>
                </a:tc>
              </a:tr>
              <a:tr h="200025">
                <a:tc>
                  <a:txBody>
                    <a:bodyPr/>
                    <a:lstStyle/>
                    <a:p>
                      <a:pPr indent="0" lvl="0" marL="0" rtl="0" algn="l">
                        <a:lnSpc>
                          <a:spcPct val="115000"/>
                        </a:lnSpc>
                        <a:spcBef>
                          <a:spcPts val="0"/>
                        </a:spcBef>
                        <a:spcAft>
                          <a:spcPts val="0"/>
                        </a:spcAft>
                        <a:buNone/>
                      </a:pPr>
                      <a:r>
                        <a:rPr lang="en" sz="1000">
                          <a:latin typeface="Consolas"/>
                          <a:ea typeface="Consolas"/>
                          <a:cs typeface="Consolas"/>
                          <a:sym typeface="Consolas"/>
                        </a:rPr>
                        <a:t>DENORM_MIN</a:t>
                      </a:r>
                      <a:endParaRPr sz="1000">
                        <a:latin typeface="Consolas"/>
                        <a:ea typeface="Consolas"/>
                        <a:cs typeface="Consolas"/>
                        <a:sym typeface="Consolas"/>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00">
                          <a:latin typeface="Consolas"/>
                          <a:ea typeface="Consolas"/>
                          <a:cs typeface="Consolas"/>
                          <a:sym typeface="Consolas"/>
                        </a:rPr>
                        <a:t>00000000</a:t>
                      </a:r>
                      <a:endParaRPr sz="1000">
                        <a:latin typeface="Consolas"/>
                        <a:ea typeface="Consolas"/>
                        <a:cs typeface="Consolas"/>
                        <a:sym typeface="Consolas"/>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00">
                          <a:latin typeface="Consolas"/>
                          <a:ea typeface="Consolas"/>
                          <a:cs typeface="Consolas"/>
                          <a:sym typeface="Consolas"/>
                        </a:rPr>
                        <a:t>00000000000000000000001</a:t>
                      </a:r>
                      <a:endParaRPr sz="1000">
                        <a:latin typeface="Consolas"/>
                        <a:ea typeface="Consolas"/>
                        <a:cs typeface="Consolas"/>
                        <a:sym typeface="Consolas"/>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en" sz="1000">
                          <a:latin typeface="Consolas"/>
                          <a:ea typeface="Consolas"/>
                          <a:cs typeface="Consolas"/>
                          <a:sym typeface="Consolas"/>
                        </a:rPr>
                        <a:t>INF</a:t>
                      </a:r>
                      <a:endParaRPr sz="1000">
                        <a:latin typeface="Consolas"/>
                        <a:ea typeface="Consolas"/>
                        <a:cs typeface="Consolas"/>
                        <a:sym typeface="Consolas"/>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8F2EB"/>
                    </a:solidFill>
                  </a:tcPr>
                </a:tc>
                <a:tc>
                  <a:txBody>
                    <a:bodyPr/>
                    <a:lstStyle/>
                    <a:p>
                      <a:pPr indent="0" lvl="0" marL="0" rtl="0" algn="l">
                        <a:lnSpc>
                          <a:spcPct val="115000"/>
                        </a:lnSpc>
                        <a:spcBef>
                          <a:spcPts val="0"/>
                        </a:spcBef>
                        <a:spcAft>
                          <a:spcPts val="0"/>
                        </a:spcAft>
                        <a:buNone/>
                      </a:pPr>
                      <a:r>
                        <a:rPr lang="en" sz="1000">
                          <a:latin typeface="Consolas"/>
                          <a:ea typeface="Consolas"/>
                          <a:cs typeface="Consolas"/>
                          <a:sym typeface="Consolas"/>
                        </a:rPr>
                        <a:t>11111111</a:t>
                      </a:r>
                      <a:endParaRPr sz="1000">
                        <a:latin typeface="Consolas"/>
                        <a:ea typeface="Consolas"/>
                        <a:cs typeface="Consolas"/>
                        <a:sym typeface="Consolas"/>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8F2EB"/>
                    </a:solidFill>
                  </a:tcPr>
                </a:tc>
                <a:tc>
                  <a:txBody>
                    <a:bodyPr/>
                    <a:lstStyle/>
                    <a:p>
                      <a:pPr indent="0" lvl="0" marL="0" rtl="0" algn="l">
                        <a:lnSpc>
                          <a:spcPct val="115000"/>
                        </a:lnSpc>
                        <a:spcBef>
                          <a:spcPts val="0"/>
                        </a:spcBef>
                        <a:spcAft>
                          <a:spcPts val="0"/>
                        </a:spcAft>
                        <a:buNone/>
                      </a:pPr>
                      <a:r>
                        <a:rPr lang="en" sz="1000">
                          <a:latin typeface="Consolas"/>
                          <a:ea typeface="Consolas"/>
                          <a:cs typeface="Consolas"/>
                          <a:sym typeface="Consolas"/>
                        </a:rPr>
                        <a:t>00000000000000000000000</a:t>
                      </a:r>
                      <a:endParaRPr sz="1000">
                        <a:latin typeface="Consolas"/>
                        <a:ea typeface="Consolas"/>
                        <a:cs typeface="Consolas"/>
                        <a:sym typeface="Consolas"/>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8F2EB"/>
                    </a:solidFill>
                  </a:tcPr>
                </a:tc>
              </a:tr>
              <a:tr h="200025">
                <a:tc>
                  <a:txBody>
                    <a:bodyPr/>
                    <a:lstStyle/>
                    <a:p>
                      <a:pPr indent="0" lvl="0" marL="0" rtl="0" algn="l">
                        <a:lnSpc>
                          <a:spcPct val="115000"/>
                        </a:lnSpc>
                        <a:spcBef>
                          <a:spcPts val="0"/>
                        </a:spcBef>
                        <a:spcAft>
                          <a:spcPts val="0"/>
                        </a:spcAft>
                        <a:buNone/>
                      </a:pPr>
                      <a:r>
                        <a:rPr lang="en" sz="1000">
                          <a:latin typeface="Consolas"/>
                          <a:ea typeface="Consolas"/>
                          <a:cs typeface="Consolas"/>
                          <a:sym typeface="Consolas"/>
                        </a:rPr>
                        <a:t>NaN</a:t>
                      </a:r>
                      <a:endParaRPr sz="1000">
                        <a:latin typeface="Consolas"/>
                        <a:ea typeface="Consolas"/>
                        <a:cs typeface="Consolas"/>
                        <a:sym typeface="Consolas"/>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00">
                          <a:latin typeface="Consolas"/>
                          <a:ea typeface="Consolas"/>
                          <a:cs typeface="Consolas"/>
                          <a:sym typeface="Consolas"/>
                        </a:rPr>
                        <a:t>11111111</a:t>
                      </a:r>
                      <a:endParaRPr sz="1000">
                        <a:latin typeface="Consolas"/>
                        <a:ea typeface="Consolas"/>
                        <a:cs typeface="Consolas"/>
                        <a:sym typeface="Consolas"/>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00">
                          <a:latin typeface="Consolas"/>
                          <a:ea typeface="Consolas"/>
                          <a:cs typeface="Consolas"/>
                          <a:sym typeface="Consolas"/>
                        </a:rPr>
                        <a:t>non-zero</a:t>
                      </a:r>
                      <a:endParaRPr sz="1000">
                        <a:latin typeface="Consolas"/>
                        <a:ea typeface="Consolas"/>
                        <a:cs typeface="Consolas"/>
                        <a:sym typeface="Consolas"/>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en" sz="1000">
                          <a:latin typeface="Consolas"/>
                          <a:ea typeface="Consolas"/>
                          <a:cs typeface="Consolas"/>
                          <a:sym typeface="Consolas"/>
                        </a:rPr>
                        <a:t>DENORM_MIN</a:t>
                      </a:r>
                      <a:endParaRPr sz="1000">
                        <a:latin typeface="Consolas"/>
                        <a:ea typeface="Consolas"/>
                        <a:cs typeface="Consolas"/>
                        <a:sym typeface="Consolas"/>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8F2EB"/>
                    </a:solidFill>
                  </a:tcPr>
                </a:tc>
                <a:tc>
                  <a:txBody>
                    <a:bodyPr/>
                    <a:lstStyle/>
                    <a:p>
                      <a:pPr indent="0" lvl="0" marL="0" rtl="0" algn="l">
                        <a:lnSpc>
                          <a:spcPct val="115000"/>
                        </a:lnSpc>
                        <a:spcBef>
                          <a:spcPts val="0"/>
                        </a:spcBef>
                        <a:spcAft>
                          <a:spcPts val="0"/>
                        </a:spcAft>
                        <a:buNone/>
                      </a:pPr>
                      <a:r>
                        <a:rPr lang="en" sz="1000">
                          <a:latin typeface="Consolas"/>
                          <a:ea typeface="Consolas"/>
                          <a:cs typeface="Consolas"/>
                          <a:sym typeface="Consolas"/>
                        </a:rPr>
                        <a:t>00000000</a:t>
                      </a:r>
                      <a:endParaRPr sz="1000">
                        <a:latin typeface="Consolas"/>
                        <a:ea typeface="Consolas"/>
                        <a:cs typeface="Consolas"/>
                        <a:sym typeface="Consolas"/>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8F2EB"/>
                    </a:solidFill>
                  </a:tcPr>
                </a:tc>
                <a:tc>
                  <a:txBody>
                    <a:bodyPr/>
                    <a:lstStyle/>
                    <a:p>
                      <a:pPr indent="0" lvl="0" marL="0" rtl="0" algn="l">
                        <a:lnSpc>
                          <a:spcPct val="115000"/>
                        </a:lnSpc>
                        <a:spcBef>
                          <a:spcPts val="0"/>
                        </a:spcBef>
                        <a:spcAft>
                          <a:spcPts val="0"/>
                        </a:spcAft>
                        <a:buNone/>
                      </a:pPr>
                      <a:r>
                        <a:rPr lang="en" sz="1000">
                          <a:latin typeface="Consolas"/>
                          <a:ea typeface="Consolas"/>
                          <a:cs typeface="Consolas"/>
                          <a:sym typeface="Consolas"/>
                        </a:rPr>
                        <a:t>non-zero</a:t>
                      </a:r>
                      <a:endParaRPr sz="1000">
                        <a:latin typeface="Consolas"/>
                        <a:ea typeface="Consolas"/>
                        <a:cs typeface="Consolas"/>
                        <a:sym typeface="Consolas"/>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8F2EB"/>
                    </a:solidFill>
                  </a:tcPr>
                </a:tc>
              </a:tr>
              <a:tr h="200025">
                <a:tc>
                  <a:txBody>
                    <a:bodyPr/>
                    <a:lstStyle/>
                    <a:p>
                      <a:pPr indent="0" lvl="0" marL="0" rtl="0" algn="l">
                        <a:lnSpc>
                          <a:spcPct val="115000"/>
                        </a:lnSpc>
                        <a:spcBef>
                          <a:spcPts val="0"/>
                        </a:spcBef>
                        <a:spcAft>
                          <a:spcPts val="0"/>
                        </a:spcAft>
                        <a:buNone/>
                      </a:pPr>
                      <a:r>
                        <a:rPr lang="en" sz="1000">
                          <a:latin typeface="Consolas"/>
                          <a:ea typeface="Consolas"/>
                          <a:cs typeface="Consolas"/>
                          <a:sym typeface="Consolas"/>
                        </a:rPr>
                        <a:t>ZERO</a:t>
                      </a:r>
                      <a:endParaRPr sz="1000">
                        <a:latin typeface="Consolas"/>
                        <a:ea typeface="Consolas"/>
                        <a:cs typeface="Consolas"/>
                        <a:sym typeface="Consolas"/>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00">
                          <a:latin typeface="Consolas"/>
                          <a:ea typeface="Consolas"/>
                          <a:cs typeface="Consolas"/>
                          <a:sym typeface="Consolas"/>
                        </a:rPr>
                        <a:t>00000000</a:t>
                      </a:r>
                      <a:endParaRPr sz="1000">
                        <a:latin typeface="Consolas"/>
                        <a:ea typeface="Consolas"/>
                        <a:cs typeface="Consolas"/>
                        <a:sym typeface="Consolas"/>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00">
                          <a:latin typeface="Consolas"/>
                          <a:ea typeface="Consolas"/>
                          <a:cs typeface="Consolas"/>
                          <a:sym typeface="Consolas"/>
                        </a:rPr>
                        <a:t>all zeros</a:t>
                      </a:r>
                      <a:endParaRPr sz="1000">
                        <a:latin typeface="Consolas"/>
                        <a:ea typeface="Consolas"/>
                        <a:cs typeface="Consolas"/>
                        <a:sym typeface="Consolas"/>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bl>
          </a:graphicData>
        </a:graphic>
      </p:graphicFrame>
      <p:sp>
        <p:nvSpPr>
          <p:cNvPr id="2272" name="Google Shape;2272;p57"/>
          <p:cNvSpPr txBox="1"/>
          <p:nvPr/>
        </p:nvSpPr>
        <p:spPr>
          <a:xfrm>
            <a:off x="4069900" y="3181750"/>
            <a:ext cx="3806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8 Special Cases</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64 Possible Combinations</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Randomized Operands where Possible</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Test all sign combinations</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6" name="Shape 2276"/>
        <p:cNvGrpSpPr/>
        <p:nvPr/>
      </p:nvGrpSpPr>
      <p:grpSpPr>
        <a:xfrm>
          <a:off x="0" y="0"/>
          <a:ext cx="0" cy="0"/>
          <a:chOff x="0" y="0"/>
          <a:chExt cx="0" cy="0"/>
        </a:xfrm>
      </p:grpSpPr>
      <p:sp>
        <p:nvSpPr>
          <p:cNvPr id="2277" name="Google Shape;2277;p58"/>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t>FloatingPoint Object and Constrained Random</a:t>
            </a:r>
            <a:endParaRPr sz="2600"/>
          </a:p>
        </p:txBody>
      </p:sp>
      <p:pic>
        <p:nvPicPr>
          <p:cNvPr id="2278" name="Google Shape;2278;p58"/>
          <p:cNvPicPr preferRelativeResize="0"/>
          <p:nvPr/>
        </p:nvPicPr>
        <p:blipFill>
          <a:blip r:embed="rId3">
            <a:alphaModFix/>
          </a:blip>
          <a:stretch>
            <a:fillRect/>
          </a:stretch>
        </p:blipFill>
        <p:spPr>
          <a:xfrm>
            <a:off x="152400" y="1103225"/>
            <a:ext cx="4256744" cy="3887875"/>
          </a:xfrm>
          <a:prstGeom prst="rect">
            <a:avLst/>
          </a:prstGeom>
          <a:noFill/>
          <a:ln>
            <a:noFill/>
          </a:ln>
        </p:spPr>
      </p:pic>
      <p:pic>
        <p:nvPicPr>
          <p:cNvPr id="2279" name="Google Shape;2279;p58"/>
          <p:cNvPicPr preferRelativeResize="0"/>
          <p:nvPr/>
        </p:nvPicPr>
        <p:blipFill>
          <a:blip r:embed="rId4">
            <a:alphaModFix/>
          </a:blip>
          <a:stretch>
            <a:fillRect/>
          </a:stretch>
        </p:blipFill>
        <p:spPr>
          <a:xfrm>
            <a:off x="4571994" y="1103225"/>
            <a:ext cx="4430056" cy="218748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3" name="Shape 2283"/>
        <p:cNvGrpSpPr/>
        <p:nvPr/>
      </p:nvGrpSpPr>
      <p:grpSpPr>
        <a:xfrm>
          <a:off x="0" y="0"/>
          <a:ext cx="0" cy="0"/>
          <a:chOff x="0" y="0"/>
          <a:chExt cx="0" cy="0"/>
        </a:xfrm>
      </p:grpSpPr>
      <p:sp>
        <p:nvSpPr>
          <p:cNvPr id="2284" name="Google Shape;2284;p59"/>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Testing Method with FloatingPoint Class</a:t>
            </a:r>
            <a:endParaRPr/>
          </a:p>
        </p:txBody>
      </p:sp>
      <p:pic>
        <p:nvPicPr>
          <p:cNvPr id="2285" name="Google Shape;2285;p59"/>
          <p:cNvPicPr preferRelativeResize="0"/>
          <p:nvPr/>
        </p:nvPicPr>
        <p:blipFill>
          <a:blip r:embed="rId3">
            <a:alphaModFix/>
          </a:blip>
          <a:stretch>
            <a:fillRect/>
          </a:stretch>
        </p:blipFill>
        <p:spPr>
          <a:xfrm>
            <a:off x="132900" y="2788700"/>
            <a:ext cx="4167650" cy="2192350"/>
          </a:xfrm>
          <a:prstGeom prst="rect">
            <a:avLst/>
          </a:prstGeom>
          <a:noFill/>
          <a:ln>
            <a:noFill/>
          </a:ln>
        </p:spPr>
      </p:pic>
      <p:pic>
        <p:nvPicPr>
          <p:cNvPr id="2286" name="Google Shape;2286;p59"/>
          <p:cNvPicPr preferRelativeResize="0"/>
          <p:nvPr/>
        </p:nvPicPr>
        <p:blipFill>
          <a:blip r:embed="rId4">
            <a:alphaModFix/>
          </a:blip>
          <a:stretch>
            <a:fillRect/>
          </a:stretch>
        </p:blipFill>
        <p:spPr>
          <a:xfrm>
            <a:off x="132900" y="1090375"/>
            <a:ext cx="6833974" cy="1334350"/>
          </a:xfrm>
          <a:prstGeom prst="rect">
            <a:avLst/>
          </a:prstGeom>
          <a:noFill/>
          <a:ln>
            <a:noFill/>
          </a:ln>
        </p:spPr>
      </p:pic>
      <p:pic>
        <p:nvPicPr>
          <p:cNvPr id="2287" name="Google Shape;2287;p59"/>
          <p:cNvPicPr preferRelativeResize="0"/>
          <p:nvPr/>
        </p:nvPicPr>
        <p:blipFill>
          <a:blip r:embed="rId5">
            <a:alphaModFix/>
          </a:blip>
          <a:stretch>
            <a:fillRect/>
          </a:stretch>
        </p:blipFill>
        <p:spPr>
          <a:xfrm>
            <a:off x="4540666" y="2822825"/>
            <a:ext cx="4371534" cy="1100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1" name="Shape 2291"/>
        <p:cNvGrpSpPr/>
        <p:nvPr/>
      </p:nvGrpSpPr>
      <p:grpSpPr>
        <a:xfrm>
          <a:off x="0" y="0"/>
          <a:ext cx="0" cy="0"/>
          <a:chOff x="0" y="0"/>
          <a:chExt cx="0" cy="0"/>
        </a:xfrm>
      </p:grpSpPr>
      <p:sp>
        <p:nvSpPr>
          <p:cNvPr id="2292" name="Google Shape;2292;p60"/>
          <p:cNvSpPr txBox="1"/>
          <p:nvPr>
            <p:ph type="ctrTitle"/>
          </p:nvPr>
        </p:nvSpPr>
        <p:spPr>
          <a:xfrm>
            <a:off x="222453" y="926875"/>
            <a:ext cx="3181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Debugging Process</a:t>
            </a:r>
            <a:endParaRPr/>
          </a:p>
        </p:txBody>
      </p:sp>
      <p:pic>
        <p:nvPicPr>
          <p:cNvPr id="2293" name="Google Shape;2293;p60"/>
          <p:cNvPicPr preferRelativeResize="0"/>
          <p:nvPr/>
        </p:nvPicPr>
        <p:blipFill>
          <a:blip r:embed="rId3">
            <a:alphaModFix/>
          </a:blip>
          <a:stretch>
            <a:fillRect/>
          </a:stretch>
        </p:blipFill>
        <p:spPr>
          <a:xfrm>
            <a:off x="152400" y="1657075"/>
            <a:ext cx="6156298" cy="1563125"/>
          </a:xfrm>
          <a:prstGeom prst="rect">
            <a:avLst/>
          </a:prstGeom>
          <a:noFill/>
          <a:ln>
            <a:noFill/>
          </a:ln>
        </p:spPr>
      </p:pic>
      <p:pic>
        <p:nvPicPr>
          <p:cNvPr id="2294" name="Google Shape;2294;p60"/>
          <p:cNvPicPr preferRelativeResize="0"/>
          <p:nvPr/>
        </p:nvPicPr>
        <p:blipFill>
          <a:blip r:embed="rId4">
            <a:alphaModFix/>
          </a:blip>
          <a:stretch>
            <a:fillRect/>
          </a:stretch>
        </p:blipFill>
        <p:spPr>
          <a:xfrm>
            <a:off x="1296525" y="3426225"/>
            <a:ext cx="3782519" cy="1618501"/>
          </a:xfrm>
          <a:prstGeom prst="rect">
            <a:avLst/>
          </a:prstGeom>
          <a:noFill/>
          <a:ln>
            <a:noFill/>
          </a:ln>
        </p:spPr>
      </p:pic>
      <p:pic>
        <p:nvPicPr>
          <p:cNvPr id="2295" name="Google Shape;2295;p60"/>
          <p:cNvPicPr preferRelativeResize="0"/>
          <p:nvPr/>
        </p:nvPicPr>
        <p:blipFill rotWithShape="1">
          <a:blip r:embed="rId5">
            <a:alphaModFix/>
          </a:blip>
          <a:srcRect b="0" l="0" r="0" t="0"/>
          <a:stretch/>
        </p:blipFill>
        <p:spPr>
          <a:xfrm>
            <a:off x="5557900" y="3119500"/>
            <a:ext cx="2752626" cy="19491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9" name="Shape 2299"/>
        <p:cNvGrpSpPr/>
        <p:nvPr/>
      </p:nvGrpSpPr>
      <p:grpSpPr>
        <a:xfrm>
          <a:off x="0" y="0"/>
          <a:ext cx="0" cy="0"/>
          <a:chOff x="0" y="0"/>
          <a:chExt cx="0" cy="0"/>
        </a:xfrm>
      </p:grpSpPr>
      <p:sp>
        <p:nvSpPr>
          <p:cNvPr id="2300" name="Google Shape;2300;p61"/>
          <p:cNvSpPr txBox="1"/>
          <p:nvPr>
            <p:ph idx="4294967295" type="title"/>
          </p:nvPr>
        </p:nvSpPr>
        <p:spPr>
          <a:xfrm>
            <a:off x="2115900" y="2148400"/>
            <a:ext cx="5148300" cy="78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t>SystemVerilog Constructs</a:t>
            </a:r>
            <a:endParaRPr sz="35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4" name="Shape 2304"/>
        <p:cNvGrpSpPr/>
        <p:nvPr/>
      </p:nvGrpSpPr>
      <p:grpSpPr>
        <a:xfrm>
          <a:off x="0" y="0"/>
          <a:ext cx="0" cy="0"/>
          <a:chOff x="0" y="0"/>
          <a:chExt cx="0" cy="0"/>
        </a:xfrm>
      </p:grpSpPr>
      <p:sp>
        <p:nvSpPr>
          <p:cNvPr id="2305" name="Google Shape;2305;p62"/>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Shared Package</a:t>
            </a:r>
            <a:endParaRPr/>
          </a:p>
        </p:txBody>
      </p:sp>
      <p:sp>
        <p:nvSpPr>
          <p:cNvPr id="2306" name="Google Shape;2306;p62"/>
          <p:cNvSpPr txBox="1"/>
          <p:nvPr/>
        </p:nvSpPr>
        <p:spPr>
          <a:xfrm>
            <a:off x="413325" y="1205500"/>
            <a:ext cx="240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Enumerated Types</a:t>
            </a:r>
            <a:endParaRPr b="1">
              <a:latin typeface="Open Sans"/>
              <a:ea typeface="Open Sans"/>
              <a:cs typeface="Open Sans"/>
              <a:sym typeface="Open Sans"/>
            </a:endParaRPr>
          </a:p>
        </p:txBody>
      </p:sp>
      <p:pic>
        <p:nvPicPr>
          <p:cNvPr id="2307" name="Google Shape;2307;p62"/>
          <p:cNvPicPr preferRelativeResize="0"/>
          <p:nvPr/>
        </p:nvPicPr>
        <p:blipFill>
          <a:blip r:embed="rId3">
            <a:alphaModFix/>
          </a:blip>
          <a:stretch>
            <a:fillRect/>
          </a:stretch>
        </p:blipFill>
        <p:spPr>
          <a:xfrm>
            <a:off x="314500" y="1605700"/>
            <a:ext cx="2603051" cy="2252875"/>
          </a:xfrm>
          <a:prstGeom prst="rect">
            <a:avLst/>
          </a:prstGeom>
          <a:noFill/>
          <a:ln>
            <a:noFill/>
          </a:ln>
        </p:spPr>
      </p:pic>
      <p:pic>
        <p:nvPicPr>
          <p:cNvPr id="2308" name="Google Shape;2308;p62"/>
          <p:cNvPicPr preferRelativeResize="0"/>
          <p:nvPr/>
        </p:nvPicPr>
        <p:blipFill>
          <a:blip r:embed="rId4">
            <a:alphaModFix/>
          </a:blip>
          <a:stretch>
            <a:fillRect/>
          </a:stretch>
        </p:blipFill>
        <p:spPr>
          <a:xfrm>
            <a:off x="3092900" y="1605700"/>
            <a:ext cx="3218700" cy="1643425"/>
          </a:xfrm>
          <a:prstGeom prst="rect">
            <a:avLst/>
          </a:prstGeom>
          <a:noFill/>
          <a:ln>
            <a:noFill/>
          </a:ln>
        </p:spPr>
      </p:pic>
      <p:sp>
        <p:nvSpPr>
          <p:cNvPr id="2309" name="Google Shape;2309;p62"/>
          <p:cNvSpPr txBox="1"/>
          <p:nvPr/>
        </p:nvSpPr>
        <p:spPr>
          <a:xfrm>
            <a:off x="3092900" y="1168475"/>
            <a:ext cx="240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Structs and Unions</a:t>
            </a:r>
            <a:endParaRPr b="1">
              <a:latin typeface="Open Sans"/>
              <a:ea typeface="Open Sans"/>
              <a:cs typeface="Open Sans"/>
              <a:sym typeface="Open Sans"/>
            </a:endParaRPr>
          </a:p>
        </p:txBody>
      </p:sp>
      <p:pic>
        <p:nvPicPr>
          <p:cNvPr id="2310" name="Google Shape;2310;p62"/>
          <p:cNvPicPr preferRelativeResize="0"/>
          <p:nvPr/>
        </p:nvPicPr>
        <p:blipFill>
          <a:blip r:embed="rId5">
            <a:alphaModFix/>
          </a:blip>
          <a:stretch>
            <a:fillRect/>
          </a:stretch>
        </p:blipFill>
        <p:spPr>
          <a:xfrm>
            <a:off x="6486950" y="1605700"/>
            <a:ext cx="2455349" cy="1310475"/>
          </a:xfrm>
          <a:prstGeom prst="rect">
            <a:avLst/>
          </a:prstGeom>
          <a:noFill/>
          <a:ln>
            <a:noFill/>
          </a:ln>
        </p:spPr>
      </p:pic>
      <p:sp>
        <p:nvSpPr>
          <p:cNvPr id="2311" name="Google Shape;2311;p62"/>
          <p:cNvSpPr txBox="1"/>
          <p:nvPr/>
        </p:nvSpPr>
        <p:spPr>
          <a:xfrm>
            <a:off x="6486950" y="1168475"/>
            <a:ext cx="240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Classes and Methods</a:t>
            </a:r>
            <a:endParaRPr b="1">
              <a:latin typeface="Open Sans"/>
              <a:ea typeface="Open Sans"/>
              <a:cs typeface="Open Sans"/>
              <a:sym typeface="Open Sans"/>
            </a:endParaRPr>
          </a:p>
        </p:txBody>
      </p:sp>
      <p:pic>
        <p:nvPicPr>
          <p:cNvPr id="2312" name="Google Shape;2312;p62"/>
          <p:cNvPicPr preferRelativeResize="0"/>
          <p:nvPr/>
        </p:nvPicPr>
        <p:blipFill>
          <a:blip r:embed="rId6">
            <a:alphaModFix/>
          </a:blip>
          <a:stretch>
            <a:fillRect/>
          </a:stretch>
        </p:blipFill>
        <p:spPr>
          <a:xfrm>
            <a:off x="4213524" y="3714275"/>
            <a:ext cx="4728775" cy="1337925"/>
          </a:xfrm>
          <a:prstGeom prst="rect">
            <a:avLst/>
          </a:prstGeom>
          <a:noFill/>
          <a:ln>
            <a:noFill/>
          </a:ln>
        </p:spPr>
      </p:pic>
      <p:sp>
        <p:nvSpPr>
          <p:cNvPr id="2313" name="Google Shape;2313;p62"/>
          <p:cNvSpPr txBox="1"/>
          <p:nvPr/>
        </p:nvSpPr>
        <p:spPr>
          <a:xfrm>
            <a:off x="4213525" y="3314075"/>
            <a:ext cx="240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Functions and Tasks</a:t>
            </a:r>
            <a:endParaRPr b="1">
              <a:latin typeface="Open Sans"/>
              <a:ea typeface="Open Sans"/>
              <a:cs typeface="Open Sans"/>
              <a:sym typeface="Open Sans"/>
            </a:endParaRPr>
          </a:p>
        </p:txBody>
      </p:sp>
      <p:pic>
        <p:nvPicPr>
          <p:cNvPr id="2314" name="Google Shape;2314;p62"/>
          <p:cNvPicPr preferRelativeResize="0"/>
          <p:nvPr/>
        </p:nvPicPr>
        <p:blipFill>
          <a:blip r:embed="rId7">
            <a:alphaModFix/>
          </a:blip>
          <a:stretch>
            <a:fillRect/>
          </a:stretch>
        </p:blipFill>
        <p:spPr>
          <a:xfrm>
            <a:off x="1769625" y="4028149"/>
            <a:ext cx="2085625" cy="1024050"/>
          </a:xfrm>
          <a:prstGeom prst="rect">
            <a:avLst/>
          </a:prstGeom>
          <a:noFill/>
          <a:ln>
            <a:noFill/>
          </a:ln>
        </p:spPr>
      </p:pic>
      <p:sp>
        <p:nvSpPr>
          <p:cNvPr id="2315" name="Google Shape;2315;p62"/>
          <p:cNvSpPr txBox="1"/>
          <p:nvPr/>
        </p:nvSpPr>
        <p:spPr>
          <a:xfrm>
            <a:off x="314500" y="4028150"/>
            <a:ext cx="1357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Open Sans"/>
                <a:ea typeface="Open Sans"/>
                <a:cs typeface="Open Sans"/>
                <a:sym typeface="Open Sans"/>
              </a:rPr>
              <a:t>Constraints </a:t>
            </a:r>
            <a:endParaRPr b="1">
              <a:latin typeface="Open Sans"/>
              <a:ea typeface="Open Sans"/>
              <a:cs typeface="Open Sans"/>
              <a:sym typeface="Open Sans"/>
            </a:endParaRPr>
          </a:p>
        </p:txBody>
      </p:sp>
      <p:sp>
        <p:nvSpPr>
          <p:cNvPr id="2316" name="Google Shape;2316;p62"/>
          <p:cNvSpPr txBox="1"/>
          <p:nvPr/>
        </p:nvSpPr>
        <p:spPr>
          <a:xfrm>
            <a:off x="48800" y="4723825"/>
            <a:ext cx="1629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Open Sans"/>
                <a:ea typeface="Open Sans"/>
                <a:cs typeface="Open Sans"/>
                <a:sym typeface="Open Sans"/>
              </a:rPr>
              <a:t>Parameterization</a:t>
            </a:r>
            <a:endParaRPr b="1" sz="1300">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0" name="Shape 2320"/>
        <p:cNvGrpSpPr/>
        <p:nvPr/>
      </p:nvGrpSpPr>
      <p:grpSpPr>
        <a:xfrm>
          <a:off x="0" y="0"/>
          <a:ext cx="0" cy="0"/>
          <a:chOff x="0" y="0"/>
          <a:chExt cx="0" cy="0"/>
        </a:xfrm>
      </p:grpSpPr>
      <p:sp>
        <p:nvSpPr>
          <p:cNvPr id="2321" name="Google Shape;2321;p63"/>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Results</a:t>
            </a:r>
            <a:endParaRPr/>
          </a:p>
        </p:txBody>
      </p:sp>
      <p:sp>
        <p:nvSpPr>
          <p:cNvPr id="2322" name="Google Shape;2322;p63"/>
          <p:cNvSpPr txBox="1"/>
          <p:nvPr/>
        </p:nvSpPr>
        <p:spPr>
          <a:xfrm>
            <a:off x="638675" y="1053075"/>
            <a:ext cx="7859100" cy="244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Our best results of our testing of each unit and the full unit are follows:</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lnSpc>
                <a:spcPct val="150000"/>
              </a:lnSpc>
              <a:spcBef>
                <a:spcPts val="0"/>
              </a:spcBef>
              <a:spcAft>
                <a:spcPts val="0"/>
              </a:spcAft>
              <a:buNone/>
            </a:pPr>
            <a:r>
              <a:rPr b="1" lang="en">
                <a:latin typeface="Open Sans"/>
                <a:ea typeface="Open Sans"/>
                <a:cs typeface="Open Sans"/>
                <a:sym typeface="Open Sans"/>
              </a:rPr>
              <a:t>ADD/SUB with Randomized Operands:			</a:t>
            </a:r>
            <a:r>
              <a:rPr lang="en">
                <a:latin typeface="Open Sans"/>
                <a:ea typeface="Open Sans"/>
                <a:cs typeface="Open Sans"/>
                <a:sym typeface="Open Sans"/>
              </a:rPr>
              <a:t>58 errors / 512K tests (0.01% fr)</a:t>
            </a:r>
            <a:endParaRPr>
              <a:latin typeface="Open Sans"/>
              <a:ea typeface="Open Sans"/>
              <a:cs typeface="Open Sans"/>
              <a:sym typeface="Open Sans"/>
            </a:endParaRPr>
          </a:p>
          <a:p>
            <a:pPr indent="0" lvl="0" marL="0" rtl="0" algn="l">
              <a:lnSpc>
                <a:spcPct val="150000"/>
              </a:lnSpc>
              <a:spcBef>
                <a:spcPts val="0"/>
              </a:spcBef>
              <a:spcAft>
                <a:spcPts val="0"/>
              </a:spcAft>
              <a:buNone/>
            </a:pPr>
            <a:r>
              <a:rPr b="1" lang="en">
                <a:latin typeface="Open Sans"/>
                <a:ea typeface="Open Sans"/>
                <a:cs typeface="Open Sans"/>
                <a:sym typeface="Open Sans"/>
              </a:rPr>
              <a:t>ADD/SUB with Directed Randomized Corner Cases:</a:t>
            </a:r>
            <a:r>
              <a:rPr lang="en">
                <a:latin typeface="Open Sans"/>
                <a:ea typeface="Open Sans"/>
                <a:cs typeface="Open Sans"/>
                <a:sym typeface="Open Sans"/>
              </a:rPr>
              <a:t> 	</a:t>
            </a:r>
            <a:r>
              <a:rPr lang="en">
                <a:latin typeface="Open Sans"/>
                <a:ea typeface="Open Sans"/>
                <a:cs typeface="Open Sans"/>
                <a:sym typeface="Open Sans"/>
              </a:rPr>
              <a:t>02 errors / 512K tests (0.0004% fr)</a:t>
            </a:r>
            <a:endParaRPr>
              <a:latin typeface="Open Sans"/>
              <a:ea typeface="Open Sans"/>
              <a:cs typeface="Open Sans"/>
              <a:sym typeface="Open Sans"/>
            </a:endParaRPr>
          </a:p>
          <a:p>
            <a:pPr indent="0" lvl="0" marL="0" rtl="0" algn="l">
              <a:lnSpc>
                <a:spcPct val="150000"/>
              </a:lnSpc>
              <a:spcBef>
                <a:spcPts val="0"/>
              </a:spcBef>
              <a:spcAft>
                <a:spcPts val="0"/>
              </a:spcAft>
              <a:buNone/>
            </a:pPr>
            <a:r>
              <a:rPr b="1" lang="en">
                <a:latin typeface="Open Sans"/>
                <a:ea typeface="Open Sans"/>
                <a:cs typeface="Open Sans"/>
                <a:sym typeface="Open Sans"/>
              </a:rPr>
              <a:t>MULT</a:t>
            </a:r>
            <a:r>
              <a:rPr b="1" lang="en">
                <a:latin typeface="Open Sans"/>
                <a:ea typeface="Open Sans"/>
                <a:cs typeface="Open Sans"/>
                <a:sym typeface="Open Sans"/>
              </a:rPr>
              <a:t> with Randomized Operands:</a:t>
            </a:r>
            <a:r>
              <a:rPr lang="en">
                <a:latin typeface="Open Sans"/>
                <a:ea typeface="Open Sans"/>
                <a:cs typeface="Open Sans"/>
                <a:sym typeface="Open Sans"/>
              </a:rPr>
              <a:t> 				Unavailable</a:t>
            </a:r>
            <a:endParaRPr>
              <a:latin typeface="Open Sans"/>
              <a:ea typeface="Open Sans"/>
              <a:cs typeface="Open Sans"/>
              <a:sym typeface="Open Sans"/>
            </a:endParaRPr>
          </a:p>
          <a:p>
            <a:pPr indent="0" lvl="0" marL="0" rtl="0" algn="l">
              <a:lnSpc>
                <a:spcPct val="150000"/>
              </a:lnSpc>
              <a:spcBef>
                <a:spcPts val="0"/>
              </a:spcBef>
              <a:spcAft>
                <a:spcPts val="0"/>
              </a:spcAft>
              <a:buNone/>
            </a:pPr>
            <a:r>
              <a:rPr b="1" lang="en">
                <a:latin typeface="Open Sans"/>
                <a:ea typeface="Open Sans"/>
                <a:cs typeface="Open Sans"/>
                <a:sym typeface="Open Sans"/>
              </a:rPr>
              <a:t>MULT with Directed Randomized Corner Cases:</a:t>
            </a:r>
            <a:r>
              <a:rPr lang="en">
                <a:latin typeface="Open Sans"/>
                <a:ea typeface="Open Sans"/>
                <a:cs typeface="Open Sans"/>
                <a:sym typeface="Open Sans"/>
              </a:rPr>
              <a:t> 	Unavailable</a:t>
            </a:r>
            <a:endParaRPr>
              <a:latin typeface="Open Sans"/>
              <a:ea typeface="Open Sans"/>
              <a:cs typeface="Open Sans"/>
              <a:sym typeface="Open Sans"/>
            </a:endParaRPr>
          </a:p>
          <a:p>
            <a:pPr indent="0" lvl="0" marL="0" rtl="0" algn="l">
              <a:lnSpc>
                <a:spcPct val="150000"/>
              </a:lnSpc>
              <a:spcBef>
                <a:spcPts val="0"/>
              </a:spcBef>
              <a:spcAft>
                <a:spcPts val="0"/>
              </a:spcAft>
              <a:buNone/>
            </a:pPr>
            <a:r>
              <a:rPr b="1" lang="en">
                <a:solidFill>
                  <a:srgbClr val="333333"/>
                </a:solidFill>
                <a:highlight>
                  <a:schemeClr val="lt1"/>
                </a:highlight>
                <a:latin typeface="Open Sans"/>
                <a:ea typeface="Open Sans"/>
                <a:cs typeface="Open Sans"/>
                <a:sym typeface="Open Sans"/>
              </a:rPr>
              <a:t>DIV with Randomized Operands:</a:t>
            </a:r>
            <a:r>
              <a:rPr lang="en">
                <a:solidFill>
                  <a:srgbClr val="333333"/>
                </a:solidFill>
                <a:highlight>
                  <a:schemeClr val="lt1"/>
                </a:highlight>
                <a:latin typeface="Open Sans"/>
                <a:ea typeface="Open Sans"/>
                <a:cs typeface="Open Sans"/>
                <a:sym typeface="Open Sans"/>
              </a:rPr>
              <a:t> </a:t>
            </a:r>
            <a:r>
              <a:rPr lang="en">
                <a:solidFill>
                  <a:srgbClr val="333333"/>
                </a:solidFill>
                <a:highlight>
                  <a:srgbClr val="FFFF00"/>
                </a:highlight>
                <a:latin typeface="Open Sans"/>
                <a:ea typeface="Open Sans"/>
                <a:cs typeface="Open Sans"/>
                <a:sym typeface="Open Sans"/>
              </a:rPr>
              <a:t>	</a:t>
            </a:r>
            <a:r>
              <a:rPr lang="en">
                <a:highlight>
                  <a:srgbClr val="FFFF00"/>
                </a:highlight>
                <a:latin typeface="Open Sans"/>
                <a:ea typeface="Open Sans"/>
                <a:cs typeface="Open Sans"/>
                <a:sym typeface="Open Sans"/>
              </a:rPr>
              <a:t>			</a:t>
            </a:r>
            <a:r>
              <a:rPr lang="en">
                <a:highlight>
                  <a:schemeClr val="lt1"/>
                </a:highlight>
                <a:latin typeface="Open Sans"/>
                <a:ea typeface="Open Sans"/>
                <a:cs typeface="Open Sans"/>
                <a:sym typeface="Open Sans"/>
              </a:rPr>
              <a:t>61k errors / 512k tests (8-10%)</a:t>
            </a:r>
            <a:endParaRPr>
              <a:highlight>
                <a:schemeClr val="lt1"/>
              </a:highlight>
              <a:latin typeface="Open Sans"/>
              <a:ea typeface="Open Sans"/>
              <a:cs typeface="Open Sans"/>
              <a:sym typeface="Open Sans"/>
            </a:endParaRPr>
          </a:p>
          <a:p>
            <a:pPr indent="0" lvl="0" marL="0" rtl="0" algn="l">
              <a:lnSpc>
                <a:spcPct val="150000"/>
              </a:lnSpc>
              <a:spcBef>
                <a:spcPts val="0"/>
              </a:spcBef>
              <a:spcAft>
                <a:spcPts val="0"/>
              </a:spcAft>
              <a:buNone/>
            </a:pPr>
            <a:r>
              <a:rPr b="1" lang="en">
                <a:highlight>
                  <a:schemeClr val="lt1"/>
                </a:highlight>
                <a:latin typeface="Open Sans"/>
                <a:ea typeface="Open Sans"/>
                <a:cs typeface="Open Sans"/>
                <a:sym typeface="Open Sans"/>
              </a:rPr>
              <a:t>DIV with Directed Randomized Corner Cases:</a:t>
            </a:r>
            <a:r>
              <a:rPr lang="en">
                <a:highlight>
                  <a:schemeClr val="lt1"/>
                </a:highlight>
                <a:latin typeface="Open Sans"/>
                <a:ea typeface="Open Sans"/>
                <a:cs typeface="Open Sans"/>
                <a:sym typeface="Open Sans"/>
              </a:rPr>
              <a:t> 		23k errors / 256k tests (8%-10%)</a:t>
            </a:r>
            <a:endParaRPr>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6" name="Shape 2326"/>
        <p:cNvGrpSpPr/>
        <p:nvPr/>
      </p:nvGrpSpPr>
      <p:grpSpPr>
        <a:xfrm>
          <a:off x="0" y="0"/>
          <a:ext cx="0" cy="0"/>
          <a:chOff x="0" y="0"/>
          <a:chExt cx="0" cy="0"/>
        </a:xfrm>
      </p:grpSpPr>
      <p:sp>
        <p:nvSpPr>
          <p:cNvPr id="2327" name="Google Shape;2327;p64"/>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Remaining Error Characterization</a:t>
            </a:r>
            <a:endParaRPr/>
          </a:p>
        </p:txBody>
      </p:sp>
      <p:sp>
        <p:nvSpPr>
          <p:cNvPr id="2328" name="Google Shape;2328;p64"/>
          <p:cNvSpPr txBox="1"/>
          <p:nvPr/>
        </p:nvSpPr>
        <p:spPr>
          <a:xfrm>
            <a:off x="385150" y="1087200"/>
            <a:ext cx="844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ADD/SUB - Type 1: Off by one LSB (Rounding?). Type 2: Underflow Shifted Left 1 </a:t>
            </a:r>
            <a:endParaRPr b="1">
              <a:latin typeface="Open Sans"/>
              <a:ea typeface="Open Sans"/>
              <a:cs typeface="Open Sans"/>
              <a:sym typeface="Open Sans"/>
            </a:endParaRPr>
          </a:p>
        </p:txBody>
      </p:sp>
      <p:pic>
        <p:nvPicPr>
          <p:cNvPr id="2329" name="Google Shape;2329;p64"/>
          <p:cNvPicPr preferRelativeResize="0"/>
          <p:nvPr/>
        </p:nvPicPr>
        <p:blipFill>
          <a:blip r:embed="rId3">
            <a:alphaModFix/>
          </a:blip>
          <a:stretch>
            <a:fillRect/>
          </a:stretch>
        </p:blipFill>
        <p:spPr>
          <a:xfrm>
            <a:off x="201150" y="1392650"/>
            <a:ext cx="8839202" cy="430830"/>
          </a:xfrm>
          <a:prstGeom prst="rect">
            <a:avLst/>
          </a:prstGeom>
          <a:noFill/>
          <a:ln>
            <a:noFill/>
          </a:ln>
        </p:spPr>
      </p:pic>
      <p:pic>
        <p:nvPicPr>
          <p:cNvPr id="2330" name="Google Shape;2330;p64"/>
          <p:cNvPicPr preferRelativeResize="0"/>
          <p:nvPr/>
        </p:nvPicPr>
        <p:blipFill>
          <a:blip r:embed="rId4">
            <a:alphaModFix/>
          </a:blip>
          <a:stretch>
            <a:fillRect/>
          </a:stretch>
        </p:blipFill>
        <p:spPr>
          <a:xfrm>
            <a:off x="190000" y="1985630"/>
            <a:ext cx="8839200" cy="369700"/>
          </a:xfrm>
          <a:prstGeom prst="rect">
            <a:avLst/>
          </a:prstGeom>
          <a:noFill/>
          <a:ln>
            <a:noFill/>
          </a:ln>
        </p:spPr>
      </p:pic>
      <p:sp>
        <p:nvSpPr>
          <p:cNvPr id="2331" name="Google Shape;2331;p64"/>
          <p:cNvSpPr txBox="1"/>
          <p:nvPr/>
        </p:nvSpPr>
        <p:spPr>
          <a:xfrm>
            <a:off x="3066600" y="1607600"/>
            <a:ext cx="5674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FF9900"/>
                </a:solidFill>
                <a:latin typeface="Open Sans"/>
                <a:ea typeface="Open Sans"/>
                <a:cs typeface="Open Sans"/>
                <a:sym typeface="Open Sans"/>
              </a:rPr>
              <a:t>54 of the errors out of 512K of this type</a:t>
            </a:r>
            <a:endParaRPr sz="1000">
              <a:solidFill>
                <a:srgbClr val="FF9900"/>
              </a:solidFill>
              <a:latin typeface="Open Sans"/>
              <a:ea typeface="Open Sans"/>
              <a:cs typeface="Open Sans"/>
              <a:sym typeface="Open Sans"/>
            </a:endParaRPr>
          </a:p>
        </p:txBody>
      </p:sp>
      <p:sp>
        <p:nvSpPr>
          <p:cNvPr id="2332" name="Google Shape;2332;p64"/>
          <p:cNvSpPr txBox="1"/>
          <p:nvPr/>
        </p:nvSpPr>
        <p:spPr>
          <a:xfrm>
            <a:off x="3083050" y="2135400"/>
            <a:ext cx="5674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FF9900"/>
                </a:solidFill>
                <a:latin typeface="Open Sans"/>
                <a:ea typeface="Open Sans"/>
                <a:cs typeface="Open Sans"/>
                <a:sym typeface="Open Sans"/>
              </a:rPr>
              <a:t>4 </a:t>
            </a:r>
            <a:r>
              <a:rPr lang="en" sz="1000">
                <a:solidFill>
                  <a:srgbClr val="FF9900"/>
                </a:solidFill>
                <a:latin typeface="Open Sans"/>
                <a:ea typeface="Open Sans"/>
                <a:cs typeface="Open Sans"/>
                <a:sym typeface="Open Sans"/>
              </a:rPr>
              <a:t>of the errors out of 512K of this type</a:t>
            </a:r>
            <a:endParaRPr sz="1000">
              <a:solidFill>
                <a:srgbClr val="FF9900"/>
              </a:solidFill>
              <a:latin typeface="Open Sans"/>
              <a:ea typeface="Open Sans"/>
              <a:cs typeface="Open Sans"/>
              <a:sym typeface="Open Sans"/>
            </a:endParaRPr>
          </a:p>
        </p:txBody>
      </p:sp>
      <p:sp>
        <p:nvSpPr>
          <p:cNvPr id="2333" name="Google Shape;2333;p64"/>
          <p:cNvSpPr txBox="1"/>
          <p:nvPr/>
        </p:nvSpPr>
        <p:spPr>
          <a:xfrm>
            <a:off x="244000" y="2609675"/>
            <a:ext cx="4187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DIV - Exhibits rounding error</a:t>
            </a:r>
            <a:endParaRPr b="1">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p:txBody>
      </p:sp>
      <p:pic>
        <p:nvPicPr>
          <p:cNvPr id="2334" name="Google Shape;2334;p64"/>
          <p:cNvPicPr preferRelativeResize="0"/>
          <p:nvPr/>
        </p:nvPicPr>
        <p:blipFill rotWithShape="1">
          <a:blip r:embed="rId5">
            <a:alphaModFix/>
          </a:blip>
          <a:srcRect b="13482" l="0" r="0" t="7252"/>
          <a:stretch/>
        </p:blipFill>
        <p:spPr>
          <a:xfrm>
            <a:off x="244000" y="3036950"/>
            <a:ext cx="8839199" cy="338700"/>
          </a:xfrm>
          <a:prstGeom prst="rect">
            <a:avLst/>
          </a:prstGeom>
          <a:noFill/>
          <a:ln>
            <a:noFill/>
          </a:ln>
        </p:spPr>
      </p:pic>
      <p:pic>
        <p:nvPicPr>
          <p:cNvPr id="2335" name="Google Shape;2335;p64"/>
          <p:cNvPicPr preferRelativeResize="0"/>
          <p:nvPr/>
        </p:nvPicPr>
        <p:blipFill>
          <a:blip r:embed="rId6">
            <a:alphaModFix/>
          </a:blip>
          <a:stretch>
            <a:fillRect/>
          </a:stretch>
        </p:blipFill>
        <p:spPr>
          <a:xfrm>
            <a:off x="244000" y="3479625"/>
            <a:ext cx="4284625" cy="284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2" name="Shape 2132"/>
        <p:cNvGrpSpPr/>
        <p:nvPr/>
      </p:nvGrpSpPr>
      <p:grpSpPr>
        <a:xfrm>
          <a:off x="0" y="0"/>
          <a:ext cx="0" cy="0"/>
          <a:chOff x="0" y="0"/>
          <a:chExt cx="0" cy="0"/>
        </a:xfrm>
      </p:grpSpPr>
      <p:sp>
        <p:nvSpPr>
          <p:cNvPr id="2133" name="Google Shape;2133;p38"/>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Starting Point</a:t>
            </a:r>
            <a:endParaRPr/>
          </a:p>
        </p:txBody>
      </p:sp>
      <p:pic>
        <p:nvPicPr>
          <p:cNvPr id="2134" name="Google Shape;2134;p38"/>
          <p:cNvPicPr preferRelativeResize="0"/>
          <p:nvPr/>
        </p:nvPicPr>
        <p:blipFill>
          <a:blip r:embed="rId3">
            <a:alphaModFix/>
          </a:blip>
          <a:stretch>
            <a:fillRect/>
          </a:stretch>
        </p:blipFill>
        <p:spPr>
          <a:xfrm>
            <a:off x="932475" y="995975"/>
            <a:ext cx="3203897" cy="3887875"/>
          </a:xfrm>
          <a:prstGeom prst="rect">
            <a:avLst/>
          </a:prstGeom>
          <a:noFill/>
          <a:ln>
            <a:noFill/>
          </a:ln>
        </p:spPr>
      </p:pic>
      <p:pic>
        <p:nvPicPr>
          <p:cNvPr id="2135" name="Google Shape;2135;p38"/>
          <p:cNvPicPr preferRelativeResize="0"/>
          <p:nvPr/>
        </p:nvPicPr>
        <p:blipFill rotWithShape="1">
          <a:blip r:embed="rId4">
            <a:alphaModFix/>
          </a:blip>
          <a:srcRect b="0" l="9754" r="6731" t="0"/>
          <a:stretch/>
        </p:blipFill>
        <p:spPr>
          <a:xfrm>
            <a:off x="4696925" y="1161725"/>
            <a:ext cx="3630200" cy="3509000"/>
          </a:xfrm>
          <a:prstGeom prst="rect">
            <a:avLst/>
          </a:prstGeom>
          <a:noFill/>
          <a:ln>
            <a:noFill/>
          </a:ln>
        </p:spPr>
      </p:pic>
      <p:sp>
        <p:nvSpPr>
          <p:cNvPr id="2136" name="Google Shape;2136;p38"/>
          <p:cNvSpPr txBox="1"/>
          <p:nvPr/>
        </p:nvSpPr>
        <p:spPr>
          <a:xfrm>
            <a:off x="4606700" y="4723825"/>
            <a:ext cx="43725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i="1" lang="en">
                <a:latin typeface="Open Sans"/>
                <a:ea typeface="Open Sans"/>
                <a:cs typeface="Open Sans"/>
                <a:sym typeface="Open Sans"/>
              </a:rPr>
              <a:t>*</a:t>
            </a:r>
            <a:r>
              <a:rPr i="1" lang="en">
                <a:latin typeface="Open Sans"/>
                <a:ea typeface="Open Sans"/>
                <a:cs typeface="Open Sans"/>
                <a:sym typeface="Open Sans"/>
              </a:rPr>
              <a:t>Full References at End of Presentation</a:t>
            </a:r>
            <a:endParaRPr i="1">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9" name="Shape 2339"/>
        <p:cNvGrpSpPr/>
        <p:nvPr/>
      </p:nvGrpSpPr>
      <p:grpSpPr>
        <a:xfrm>
          <a:off x="0" y="0"/>
          <a:ext cx="0" cy="0"/>
          <a:chOff x="0" y="0"/>
          <a:chExt cx="0" cy="0"/>
        </a:xfrm>
      </p:grpSpPr>
      <p:sp>
        <p:nvSpPr>
          <p:cNvPr id="2340" name="Google Shape;2340;p65"/>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Next Steps</a:t>
            </a:r>
            <a:endParaRPr/>
          </a:p>
        </p:txBody>
      </p:sp>
      <p:sp>
        <p:nvSpPr>
          <p:cNvPr id="2341" name="Google Shape;2341;p65"/>
          <p:cNvSpPr txBox="1"/>
          <p:nvPr/>
        </p:nvSpPr>
        <p:spPr>
          <a:xfrm>
            <a:off x="927200" y="1190725"/>
            <a:ext cx="7482000" cy="2770500"/>
          </a:xfrm>
          <a:prstGeom prst="rect">
            <a:avLst/>
          </a:prstGeom>
          <a:noFill/>
          <a:ln>
            <a:noFill/>
          </a:ln>
        </p:spPr>
        <p:txBody>
          <a:bodyPr anchorCtr="0" anchor="ctr" bIns="91425" lIns="91425" spcFirstLastPara="1" rIns="91425" wrap="square" tIns="91425">
            <a:spAutoFit/>
          </a:bodyPr>
          <a:lstStyle/>
          <a:p>
            <a:pPr indent="-317500" lvl="0" marL="457200" marR="0" rtl="0" algn="l">
              <a:lnSpc>
                <a:spcPct val="150000"/>
              </a:lnSpc>
              <a:spcBef>
                <a:spcPts val="0"/>
              </a:spcBef>
              <a:spcAft>
                <a:spcPts val="0"/>
              </a:spcAft>
              <a:buClr>
                <a:schemeClr val="accent1"/>
              </a:buClr>
              <a:buSzPts val="1400"/>
              <a:buFont typeface="Open Sans"/>
              <a:buChar char="●"/>
            </a:pPr>
            <a:r>
              <a:rPr b="1" lang="en" sz="1200">
                <a:solidFill>
                  <a:srgbClr val="434343"/>
                </a:solidFill>
                <a:latin typeface="Open Sans"/>
                <a:ea typeface="Open Sans"/>
                <a:cs typeface="Open Sans"/>
                <a:sym typeface="Open Sans"/>
              </a:rPr>
              <a:t>Add/Sub</a:t>
            </a:r>
            <a:r>
              <a:rPr lang="en" sz="1200">
                <a:solidFill>
                  <a:srgbClr val="434343"/>
                </a:solidFill>
                <a:latin typeface="Open Sans"/>
                <a:ea typeface="Open Sans"/>
                <a:cs typeface="Open Sans"/>
                <a:sym typeface="Open Sans"/>
              </a:rPr>
              <a:t> - Track down the off by 1 error. Track down the rare denorm error.</a:t>
            </a:r>
            <a:endParaRPr sz="1200">
              <a:solidFill>
                <a:srgbClr val="434343"/>
              </a:solidFill>
              <a:latin typeface="Open Sans"/>
              <a:ea typeface="Open Sans"/>
              <a:cs typeface="Open Sans"/>
              <a:sym typeface="Open Sans"/>
            </a:endParaRPr>
          </a:p>
          <a:p>
            <a:pPr indent="-317500" lvl="0" marL="457200" marR="0" rtl="0" algn="l">
              <a:lnSpc>
                <a:spcPct val="150000"/>
              </a:lnSpc>
              <a:spcBef>
                <a:spcPts val="0"/>
              </a:spcBef>
              <a:spcAft>
                <a:spcPts val="0"/>
              </a:spcAft>
              <a:buClr>
                <a:schemeClr val="accent1"/>
              </a:buClr>
              <a:buSzPts val="1400"/>
              <a:buFont typeface="Open Sans"/>
              <a:buChar char="●"/>
            </a:pPr>
            <a:r>
              <a:rPr b="1" lang="en" sz="1200">
                <a:solidFill>
                  <a:srgbClr val="434343"/>
                </a:solidFill>
                <a:latin typeface="Open Sans"/>
                <a:ea typeface="Open Sans"/>
                <a:cs typeface="Open Sans"/>
                <a:sym typeface="Open Sans"/>
              </a:rPr>
              <a:t>Mult</a:t>
            </a:r>
            <a:r>
              <a:rPr lang="en" sz="1200">
                <a:solidFill>
                  <a:srgbClr val="434343"/>
                </a:solidFill>
                <a:latin typeface="Open Sans"/>
                <a:ea typeface="Open Sans"/>
                <a:cs typeface="Open Sans"/>
                <a:sym typeface="Open Sans"/>
              </a:rPr>
              <a:t> - The multiplier code which was not working at the time of presentation is now fixed. Slides are added below regarding the fix. The test bench doesn’t exhaustively test the design and can be further improved.</a:t>
            </a:r>
            <a:endParaRPr sz="1200">
              <a:solidFill>
                <a:srgbClr val="434343"/>
              </a:solidFill>
              <a:latin typeface="Open Sans"/>
              <a:ea typeface="Open Sans"/>
              <a:cs typeface="Open Sans"/>
              <a:sym typeface="Open Sans"/>
            </a:endParaRPr>
          </a:p>
          <a:p>
            <a:pPr indent="-317500" lvl="0" marL="457200" marR="0" rtl="0" algn="l">
              <a:lnSpc>
                <a:spcPct val="150000"/>
              </a:lnSpc>
              <a:spcBef>
                <a:spcPts val="0"/>
              </a:spcBef>
              <a:spcAft>
                <a:spcPts val="0"/>
              </a:spcAft>
              <a:buClr>
                <a:schemeClr val="accent1"/>
              </a:buClr>
              <a:buSzPts val="1400"/>
              <a:buFont typeface="Open Sans"/>
              <a:buChar char="●"/>
            </a:pPr>
            <a:r>
              <a:rPr b="1" lang="en" sz="1200">
                <a:solidFill>
                  <a:srgbClr val="434343"/>
                </a:solidFill>
                <a:latin typeface="Open Sans"/>
                <a:ea typeface="Open Sans"/>
                <a:cs typeface="Open Sans"/>
                <a:sym typeface="Open Sans"/>
              </a:rPr>
              <a:t>Div</a:t>
            </a:r>
            <a:r>
              <a:rPr lang="en" sz="1200">
                <a:solidFill>
                  <a:srgbClr val="434343"/>
                </a:solidFill>
                <a:latin typeface="Open Sans"/>
                <a:ea typeface="Open Sans"/>
                <a:cs typeface="Open Sans"/>
                <a:sym typeface="Open Sans"/>
              </a:rPr>
              <a:t> - </a:t>
            </a:r>
            <a:r>
              <a:rPr lang="en" sz="1200">
                <a:solidFill>
                  <a:srgbClr val="434343"/>
                </a:solidFill>
                <a:highlight>
                  <a:schemeClr val="lt1"/>
                </a:highlight>
                <a:latin typeface="Open Sans"/>
                <a:ea typeface="Open Sans"/>
                <a:cs typeface="Open Sans"/>
                <a:sym typeface="Open Sans"/>
              </a:rPr>
              <a:t>The divider currently exhibits the rounding problem so the output displayed is always 1 bit lesser than the expected value. Pipeline the design so it facilitates easy integration with RISCV processor. </a:t>
            </a:r>
            <a:endParaRPr sz="1200">
              <a:solidFill>
                <a:srgbClr val="434343"/>
              </a:solidFill>
              <a:highlight>
                <a:schemeClr val="lt1"/>
              </a:highlight>
              <a:latin typeface="Open Sans"/>
              <a:ea typeface="Open Sans"/>
              <a:cs typeface="Open Sans"/>
              <a:sym typeface="Open Sans"/>
            </a:endParaRPr>
          </a:p>
          <a:p>
            <a:pPr indent="-317500" lvl="0" marL="457200" marR="0" rtl="0" algn="l">
              <a:lnSpc>
                <a:spcPct val="150000"/>
              </a:lnSpc>
              <a:spcBef>
                <a:spcPts val="0"/>
              </a:spcBef>
              <a:spcAft>
                <a:spcPts val="0"/>
              </a:spcAft>
              <a:buClr>
                <a:schemeClr val="accent1"/>
              </a:buClr>
              <a:buSzPts val="1400"/>
              <a:buFont typeface="Open Sans"/>
              <a:buChar char="●"/>
            </a:pPr>
            <a:r>
              <a:rPr b="1" lang="en" sz="1200">
                <a:solidFill>
                  <a:srgbClr val="434343"/>
                </a:solidFill>
                <a:latin typeface="Open Sans"/>
                <a:ea typeface="Open Sans"/>
                <a:cs typeface="Open Sans"/>
                <a:sym typeface="Open Sans"/>
              </a:rPr>
              <a:t>Full FPU</a:t>
            </a:r>
            <a:r>
              <a:rPr lang="en" sz="1200">
                <a:solidFill>
                  <a:srgbClr val="434343"/>
                </a:solidFill>
                <a:latin typeface="Open Sans"/>
                <a:ea typeface="Open Sans"/>
                <a:cs typeface="Open Sans"/>
                <a:sym typeface="Open Sans"/>
              </a:rPr>
              <a:t> - Fully implement design with multiplication and more tests. Maybe in the future implement FPU into RISC-V Processor.</a:t>
            </a:r>
            <a:endParaRPr>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5" name="Shape 2345"/>
        <p:cNvGrpSpPr/>
        <p:nvPr/>
      </p:nvGrpSpPr>
      <p:grpSpPr>
        <a:xfrm>
          <a:off x="0" y="0"/>
          <a:ext cx="0" cy="0"/>
          <a:chOff x="0" y="0"/>
          <a:chExt cx="0" cy="0"/>
        </a:xfrm>
      </p:grpSpPr>
      <p:sp>
        <p:nvSpPr>
          <p:cNvPr id="2346" name="Google Shape;2346;p66"/>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RISC-V Processor Implementation</a:t>
            </a:r>
            <a:endParaRPr/>
          </a:p>
        </p:txBody>
      </p:sp>
      <p:sp>
        <p:nvSpPr>
          <p:cNvPr id="2347" name="Google Shape;2347;p66"/>
          <p:cNvSpPr txBox="1"/>
          <p:nvPr/>
        </p:nvSpPr>
        <p:spPr>
          <a:xfrm>
            <a:off x="927200" y="1190725"/>
            <a:ext cx="7482000" cy="3299100"/>
          </a:xfrm>
          <a:prstGeom prst="rect">
            <a:avLst/>
          </a:prstGeom>
          <a:noFill/>
          <a:ln>
            <a:noFill/>
          </a:ln>
        </p:spPr>
        <p:txBody>
          <a:bodyPr anchorCtr="0" anchor="ctr" bIns="91425" lIns="91425" spcFirstLastPara="1" rIns="91425" wrap="square" tIns="91425">
            <a:spAutoFit/>
          </a:bodyPr>
          <a:lstStyle/>
          <a:p>
            <a:pPr indent="-317500" lvl="0" marL="457200" marR="0" rtl="0" algn="l">
              <a:lnSpc>
                <a:spcPct val="150000"/>
              </a:lnSpc>
              <a:spcBef>
                <a:spcPts val="0"/>
              </a:spcBef>
              <a:spcAft>
                <a:spcPts val="0"/>
              </a:spcAft>
              <a:buClr>
                <a:schemeClr val="accent1"/>
              </a:buClr>
              <a:buSzPts val="1400"/>
              <a:buFont typeface="Open Sans"/>
              <a:buChar char="●"/>
            </a:pPr>
            <a:r>
              <a:rPr lang="en" sz="1200">
                <a:solidFill>
                  <a:srgbClr val="434343"/>
                </a:solidFill>
                <a:latin typeface="Open Sans"/>
                <a:ea typeface="Open Sans"/>
                <a:cs typeface="Open Sans"/>
                <a:sym typeface="Open Sans"/>
              </a:rPr>
              <a:t>Parallel exploration were conducted on finding on the appropriate RISC-V core to embed our FP processor.</a:t>
            </a:r>
            <a:endParaRPr sz="1200">
              <a:solidFill>
                <a:srgbClr val="434343"/>
              </a:solidFill>
              <a:latin typeface="Open Sans"/>
              <a:ea typeface="Open Sans"/>
              <a:cs typeface="Open Sans"/>
              <a:sym typeface="Open Sans"/>
            </a:endParaRPr>
          </a:p>
          <a:p>
            <a:pPr indent="-317500" lvl="0" marL="457200" marR="0" rtl="0" algn="l">
              <a:lnSpc>
                <a:spcPct val="150000"/>
              </a:lnSpc>
              <a:spcBef>
                <a:spcPts val="0"/>
              </a:spcBef>
              <a:spcAft>
                <a:spcPts val="0"/>
              </a:spcAft>
              <a:buClr>
                <a:schemeClr val="accent1"/>
              </a:buClr>
              <a:buSzPts val="1400"/>
              <a:buFont typeface="Open Sans"/>
              <a:buChar char="●"/>
            </a:pPr>
            <a:r>
              <a:rPr lang="en" sz="1200">
                <a:solidFill>
                  <a:srgbClr val="434343"/>
                </a:solidFill>
                <a:latin typeface="Open Sans"/>
                <a:ea typeface="Open Sans"/>
                <a:cs typeface="Open Sans"/>
                <a:sym typeface="Open Sans"/>
              </a:rPr>
              <a:t>Few of the cores which were considered are:</a:t>
            </a:r>
            <a:endParaRPr sz="1200">
              <a:solidFill>
                <a:srgbClr val="434343"/>
              </a:solidFill>
              <a:latin typeface="Open Sans"/>
              <a:ea typeface="Open Sans"/>
              <a:cs typeface="Open Sans"/>
              <a:sym typeface="Open Sans"/>
            </a:endParaRPr>
          </a:p>
          <a:p>
            <a:pPr indent="-317500" lvl="1" marL="914400" marR="0" rtl="0" algn="l">
              <a:lnSpc>
                <a:spcPct val="150000"/>
              </a:lnSpc>
              <a:spcBef>
                <a:spcPts val="0"/>
              </a:spcBef>
              <a:spcAft>
                <a:spcPts val="0"/>
              </a:spcAft>
              <a:buClr>
                <a:srgbClr val="434343"/>
              </a:buClr>
              <a:buSzPts val="1400"/>
              <a:buFont typeface="Open Sans"/>
              <a:buChar char="○"/>
            </a:pPr>
            <a:r>
              <a:rPr lang="en" sz="1200">
                <a:solidFill>
                  <a:srgbClr val="434343"/>
                </a:solidFill>
                <a:latin typeface="Open Sans"/>
                <a:ea typeface="Open Sans"/>
                <a:cs typeface="Open Sans"/>
                <a:sym typeface="Open Sans"/>
              </a:rPr>
              <a:t>Steel Core (</a:t>
            </a:r>
            <a:r>
              <a:rPr lang="en" sz="1200">
                <a:solidFill>
                  <a:srgbClr val="434343"/>
                </a:solidFill>
                <a:uFill>
                  <a:noFill/>
                </a:uFill>
                <a:latin typeface="Open Sans"/>
                <a:ea typeface="Open Sans"/>
                <a:cs typeface="Open Sans"/>
                <a:sym typeface="Open Sans"/>
                <a:hlinkClick r:id="rId3">
                  <a:extLst>
                    <a:ext uri="{A12FA001-AC4F-418D-AE19-62706E023703}">
                      <ahyp:hlinkClr val="tx"/>
                    </a:ext>
                  </a:extLst>
                </a:hlinkClick>
              </a:rPr>
              <a:t>link</a:t>
            </a:r>
            <a:r>
              <a:rPr lang="en" sz="1200">
                <a:solidFill>
                  <a:srgbClr val="434343"/>
                </a:solidFill>
                <a:latin typeface="Open Sans"/>
                <a:ea typeface="Open Sans"/>
                <a:cs typeface="Open Sans"/>
                <a:sym typeface="Open Sans"/>
              </a:rPr>
              <a:t>): Steel is a RISC-V processor core that implements the RV32I and Zicsr instruction sets of the RISC-V specifications with 3 stage RISC pipeline.</a:t>
            </a:r>
            <a:endParaRPr sz="1200">
              <a:solidFill>
                <a:srgbClr val="434343"/>
              </a:solidFill>
              <a:latin typeface="Open Sans"/>
              <a:ea typeface="Open Sans"/>
              <a:cs typeface="Open Sans"/>
              <a:sym typeface="Open Sans"/>
            </a:endParaRPr>
          </a:p>
          <a:p>
            <a:pPr indent="-317500" lvl="1" marL="914400" marR="0" rtl="0" algn="l">
              <a:lnSpc>
                <a:spcPct val="150000"/>
              </a:lnSpc>
              <a:spcBef>
                <a:spcPts val="0"/>
              </a:spcBef>
              <a:spcAft>
                <a:spcPts val="0"/>
              </a:spcAft>
              <a:buClr>
                <a:srgbClr val="434343"/>
              </a:buClr>
              <a:buSzPts val="1400"/>
              <a:buFont typeface="Open Sans"/>
              <a:buChar char="○"/>
            </a:pPr>
            <a:r>
              <a:rPr lang="en" sz="1200">
                <a:solidFill>
                  <a:srgbClr val="434343"/>
                </a:solidFill>
                <a:latin typeface="Open Sans"/>
                <a:ea typeface="Open Sans"/>
                <a:cs typeface="Open Sans"/>
                <a:sym typeface="Open Sans"/>
              </a:rPr>
              <a:t>Kronos RISC-V (</a:t>
            </a:r>
            <a:r>
              <a:rPr lang="en" sz="1200">
                <a:solidFill>
                  <a:srgbClr val="434343"/>
                </a:solidFill>
                <a:uFill>
                  <a:noFill/>
                </a:uFill>
                <a:latin typeface="Open Sans"/>
                <a:ea typeface="Open Sans"/>
                <a:cs typeface="Open Sans"/>
                <a:sym typeface="Open Sans"/>
                <a:hlinkClick r:id="rId4">
                  <a:extLst>
                    <a:ext uri="{A12FA001-AC4F-418D-AE19-62706E023703}">
                      <ahyp:hlinkClr val="tx"/>
                    </a:ext>
                  </a:extLst>
                </a:hlinkClick>
              </a:rPr>
              <a:t>link</a:t>
            </a:r>
            <a:r>
              <a:rPr lang="en" sz="1200">
                <a:solidFill>
                  <a:srgbClr val="434343"/>
                </a:solidFill>
                <a:latin typeface="Open Sans"/>
                <a:ea typeface="Open Sans"/>
                <a:cs typeface="Open Sans"/>
                <a:sym typeface="Open Sans"/>
              </a:rPr>
              <a:t>): It is again a 3 stage pipelined processor with integration an demo steps available.</a:t>
            </a:r>
            <a:endParaRPr sz="1200">
              <a:solidFill>
                <a:srgbClr val="434343"/>
              </a:solidFill>
              <a:latin typeface="Open Sans"/>
              <a:ea typeface="Open Sans"/>
              <a:cs typeface="Open Sans"/>
              <a:sym typeface="Open Sans"/>
            </a:endParaRPr>
          </a:p>
          <a:p>
            <a:pPr indent="-317500" lvl="1" marL="914400" marR="0" rtl="0" algn="l">
              <a:lnSpc>
                <a:spcPct val="150000"/>
              </a:lnSpc>
              <a:spcBef>
                <a:spcPts val="0"/>
              </a:spcBef>
              <a:spcAft>
                <a:spcPts val="0"/>
              </a:spcAft>
              <a:buClr>
                <a:srgbClr val="434343"/>
              </a:buClr>
              <a:buSzPts val="1400"/>
              <a:buFont typeface="Open Sans"/>
              <a:buChar char="○"/>
            </a:pPr>
            <a:r>
              <a:rPr lang="en" sz="1200">
                <a:solidFill>
                  <a:srgbClr val="434343"/>
                </a:solidFill>
                <a:latin typeface="Open Sans"/>
                <a:ea typeface="Open Sans"/>
                <a:cs typeface="Open Sans"/>
                <a:sym typeface="Open Sans"/>
              </a:rPr>
              <a:t>Rocket Core (</a:t>
            </a:r>
            <a:r>
              <a:rPr lang="en" sz="1200">
                <a:solidFill>
                  <a:srgbClr val="434343"/>
                </a:solidFill>
                <a:uFill>
                  <a:noFill/>
                </a:uFill>
                <a:latin typeface="Open Sans"/>
                <a:ea typeface="Open Sans"/>
                <a:cs typeface="Open Sans"/>
                <a:sym typeface="Open Sans"/>
                <a:hlinkClick r:id="rId5">
                  <a:extLst>
                    <a:ext uri="{A12FA001-AC4F-418D-AE19-62706E023703}">
                      <ahyp:hlinkClr val="tx"/>
                    </a:ext>
                  </a:extLst>
                </a:hlinkClick>
              </a:rPr>
              <a:t>link</a:t>
            </a:r>
            <a:r>
              <a:rPr lang="en" sz="1200">
                <a:solidFill>
                  <a:srgbClr val="434343"/>
                </a:solidFill>
                <a:latin typeface="Open Sans"/>
                <a:ea typeface="Open Sans"/>
                <a:cs typeface="Open Sans"/>
                <a:sym typeface="Open Sans"/>
              </a:rPr>
              <a:t>): It is a 5 stage pipelined processor with a integer unit and option FPU. Planned to replace the existing one with our core.</a:t>
            </a:r>
            <a:endParaRPr sz="1200">
              <a:solidFill>
                <a:srgbClr val="404040"/>
              </a:solidFill>
              <a:highlight>
                <a:srgbClr val="FCFCFC"/>
              </a:highlight>
            </a:endParaRPr>
          </a:p>
          <a:p>
            <a:pPr indent="0" lvl="0" marL="1371600" marR="0" rtl="0" algn="l">
              <a:lnSpc>
                <a:spcPct val="150000"/>
              </a:lnSpc>
              <a:spcBef>
                <a:spcPts val="1600"/>
              </a:spcBef>
              <a:spcAft>
                <a:spcPts val="1600"/>
              </a:spcAft>
              <a:buNone/>
            </a:pPr>
            <a:r>
              <a:t/>
            </a:r>
            <a:endParaRPr sz="1200">
              <a:solidFill>
                <a:srgbClr val="404040"/>
              </a:solidFill>
              <a:highlight>
                <a:srgbClr val="FCFCFC"/>
              </a:high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1" name="Shape 2351"/>
        <p:cNvGrpSpPr/>
        <p:nvPr/>
      </p:nvGrpSpPr>
      <p:grpSpPr>
        <a:xfrm>
          <a:off x="0" y="0"/>
          <a:ext cx="0" cy="0"/>
          <a:chOff x="0" y="0"/>
          <a:chExt cx="0" cy="0"/>
        </a:xfrm>
      </p:grpSpPr>
      <p:sp>
        <p:nvSpPr>
          <p:cNvPr id="2352" name="Google Shape;2352;p67"/>
          <p:cNvSpPr txBox="1"/>
          <p:nvPr>
            <p:ph idx="1" type="subTitle"/>
          </p:nvPr>
        </p:nvSpPr>
        <p:spPr>
          <a:xfrm>
            <a:off x="720000" y="1475700"/>
            <a:ext cx="7704000" cy="346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000000"/>
                </a:solidFill>
              </a:rPr>
              <a:t>Dawson, Bruce. “Exceptional Floating Point”. Apr 2012. Random Ascii Tech Blog. </a:t>
            </a:r>
            <a:r>
              <a:rPr lang="en" sz="1200" u="sng">
                <a:hlinkClick r:id="rId3"/>
              </a:rPr>
              <a:t>https://randomascii.wordpress.com/2012/04/21/exceptional-floating-point/</a:t>
            </a:r>
            <a:endParaRPr sz="1200">
              <a:solidFill>
                <a:srgbClr val="000000"/>
              </a:solidFill>
            </a:endParaRPr>
          </a:p>
          <a:p>
            <a:pPr indent="0" lvl="0" marL="0" rtl="0" algn="l">
              <a:spcBef>
                <a:spcPts val="0"/>
              </a:spcBef>
              <a:spcAft>
                <a:spcPts val="0"/>
              </a:spcAft>
              <a:buNone/>
            </a:pPr>
            <a:r>
              <a:t/>
            </a:r>
            <a:endParaRPr sz="1200">
              <a:solidFill>
                <a:srgbClr val="000000"/>
              </a:solidFill>
            </a:endParaRPr>
          </a:p>
          <a:p>
            <a:pPr indent="0" lvl="0" marL="0" rtl="0" algn="l">
              <a:spcBef>
                <a:spcPts val="0"/>
              </a:spcBef>
              <a:spcAft>
                <a:spcPts val="0"/>
              </a:spcAft>
              <a:buNone/>
            </a:pPr>
            <a:r>
              <a:rPr lang="en" sz="1200">
                <a:solidFill>
                  <a:srgbClr val="000000"/>
                </a:solidFill>
              </a:rPr>
              <a:t>Fog, Agner. Floating point exception tracking and NAN propagation. Technical University of Denmark. Apr 2020. </a:t>
            </a:r>
            <a:r>
              <a:rPr lang="en" sz="1200" u="sng">
                <a:hlinkClick r:id="rId4"/>
              </a:rPr>
              <a:t>https://www.agner.org/optimize/nan_propagation.pdf</a:t>
            </a:r>
            <a:endParaRPr sz="1200">
              <a:solidFill>
                <a:srgbClr val="000000"/>
              </a:solidFill>
            </a:endParaRPr>
          </a:p>
          <a:p>
            <a:pPr indent="0" lvl="0" marL="0" rtl="0" algn="l">
              <a:spcBef>
                <a:spcPts val="0"/>
              </a:spcBef>
              <a:spcAft>
                <a:spcPts val="0"/>
              </a:spcAft>
              <a:buNone/>
            </a:pPr>
            <a:r>
              <a:t/>
            </a:r>
            <a:endParaRPr sz="1200">
              <a:solidFill>
                <a:srgbClr val="000000"/>
              </a:solidFill>
            </a:endParaRPr>
          </a:p>
          <a:p>
            <a:pPr indent="0" lvl="0" marL="0" rtl="0" algn="l">
              <a:spcBef>
                <a:spcPts val="0"/>
              </a:spcBef>
              <a:spcAft>
                <a:spcPts val="0"/>
              </a:spcAft>
              <a:buNone/>
            </a:pPr>
            <a:r>
              <a:rPr lang="en" sz="1200">
                <a:solidFill>
                  <a:srgbClr val="000000"/>
                </a:solidFill>
              </a:rPr>
              <a:t>“Introduction to Floating Point Arithmetic | Rounding using Guard, Round and Sticky bits [English]”. </a:t>
            </a:r>
            <a:r>
              <a:rPr lang="en" sz="1200" u="sng">
                <a:hlinkClick r:id="rId5"/>
              </a:rPr>
              <a:t>https://www.youtube.com/watch?v=4VU7ctvMRfs</a:t>
            </a:r>
            <a:endParaRPr sz="1200">
              <a:solidFill>
                <a:srgbClr val="000000"/>
              </a:solidFill>
            </a:endParaRPr>
          </a:p>
          <a:p>
            <a:pPr indent="0" lvl="0" marL="0" rtl="0" algn="l">
              <a:spcBef>
                <a:spcPts val="0"/>
              </a:spcBef>
              <a:spcAft>
                <a:spcPts val="0"/>
              </a:spcAft>
              <a:buNone/>
            </a:pPr>
            <a:r>
              <a:t/>
            </a:r>
            <a:endParaRPr sz="1200">
              <a:solidFill>
                <a:srgbClr val="000000"/>
              </a:solidFill>
            </a:endParaRPr>
          </a:p>
          <a:p>
            <a:pPr indent="0" lvl="0" marL="0" rtl="0" algn="l">
              <a:spcBef>
                <a:spcPts val="0"/>
              </a:spcBef>
              <a:spcAft>
                <a:spcPts val="0"/>
              </a:spcAft>
              <a:buNone/>
            </a:pPr>
            <a:r>
              <a:rPr lang="en" sz="1200">
                <a:solidFill>
                  <a:srgbClr val="000000"/>
                </a:solidFill>
              </a:rPr>
              <a:t>Miller, Karen. “Floating Point Representation”. </a:t>
            </a:r>
            <a:r>
              <a:rPr lang="en" sz="1200" u="sng">
                <a:hlinkClick r:id="rId6"/>
              </a:rPr>
              <a:t>http://pages.cs.wisc.edu/~markhill/cs354/Fall2008/notes/flpt.apprec.html</a:t>
            </a:r>
            <a:r>
              <a:rPr lang="en" sz="1200">
                <a:solidFill>
                  <a:srgbClr val="000000"/>
                </a:solidFill>
              </a:rPr>
              <a:t>.</a:t>
            </a:r>
            <a:endParaRPr sz="1200">
              <a:solidFill>
                <a:srgbClr val="000000"/>
              </a:solidFill>
            </a:endParaRPr>
          </a:p>
          <a:p>
            <a:pPr indent="0" lvl="0" marL="0" rtl="0" algn="l">
              <a:spcBef>
                <a:spcPts val="0"/>
              </a:spcBef>
              <a:spcAft>
                <a:spcPts val="0"/>
              </a:spcAft>
              <a:buNone/>
            </a:pPr>
            <a:r>
              <a:t/>
            </a:r>
            <a:endParaRPr sz="1200">
              <a:solidFill>
                <a:srgbClr val="000000"/>
              </a:solidFill>
            </a:endParaRPr>
          </a:p>
          <a:p>
            <a:pPr indent="0" lvl="0" marL="0" rtl="0" algn="l">
              <a:spcBef>
                <a:spcPts val="0"/>
              </a:spcBef>
              <a:spcAft>
                <a:spcPts val="0"/>
              </a:spcAft>
              <a:buNone/>
            </a:pPr>
            <a:r>
              <a:rPr lang="en" sz="1200">
                <a:solidFill>
                  <a:srgbClr val="000000"/>
                </a:solidFill>
              </a:rPr>
              <a:t>Parhami, Behrooz. “Number Representation and Computer Arithmetic”. Encyclopedia of Information Systems. 2003.</a:t>
            </a:r>
            <a:endParaRPr sz="1200">
              <a:solidFill>
                <a:srgbClr val="000000"/>
              </a:solidFill>
            </a:endParaRPr>
          </a:p>
          <a:p>
            <a:pPr indent="0" lvl="0" marL="457200" rtl="0" algn="l">
              <a:spcBef>
                <a:spcPts val="0"/>
              </a:spcBef>
              <a:spcAft>
                <a:spcPts val="0"/>
              </a:spcAft>
              <a:buNone/>
            </a:pPr>
            <a:r>
              <a:t/>
            </a:r>
            <a:endParaRPr sz="1200">
              <a:solidFill>
                <a:srgbClr val="000000"/>
              </a:solidFill>
            </a:endParaRPr>
          </a:p>
          <a:p>
            <a:pPr indent="0" lvl="0" marL="0" rtl="0" algn="l">
              <a:spcBef>
                <a:spcPts val="0"/>
              </a:spcBef>
              <a:spcAft>
                <a:spcPts val="0"/>
              </a:spcAft>
              <a:buNone/>
            </a:pPr>
            <a:r>
              <a:rPr lang="en" sz="1200">
                <a:solidFill>
                  <a:srgbClr val="000000"/>
                </a:solidFill>
              </a:rPr>
              <a:t>Shanthi, A.P. “Floating Point Arithmetic Unit”. Computer Architecture. </a:t>
            </a:r>
            <a:r>
              <a:rPr lang="en" sz="1200" u="sng">
                <a:solidFill>
                  <a:schemeClr val="hlink"/>
                </a:solidFill>
                <a:hlinkClick r:id="rId7"/>
              </a:rPr>
              <a:t>https://www.cs.umd.edu/~meesh/411/CA-online/chapter/floating-point-arithmetic-unit/index.html</a:t>
            </a:r>
            <a:endParaRPr/>
          </a:p>
        </p:txBody>
      </p:sp>
      <p:sp>
        <p:nvSpPr>
          <p:cNvPr id="2353" name="Google Shape;2353;p67"/>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References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7" name="Shape 2357"/>
        <p:cNvGrpSpPr/>
        <p:nvPr/>
      </p:nvGrpSpPr>
      <p:grpSpPr>
        <a:xfrm>
          <a:off x="0" y="0"/>
          <a:ext cx="0" cy="0"/>
          <a:chOff x="0" y="0"/>
          <a:chExt cx="0" cy="0"/>
        </a:xfrm>
      </p:grpSpPr>
      <p:sp>
        <p:nvSpPr>
          <p:cNvPr id="2358" name="Google Shape;2358;p68"/>
          <p:cNvSpPr txBox="1"/>
          <p:nvPr>
            <p:ph idx="1" type="subTitle"/>
          </p:nvPr>
        </p:nvSpPr>
        <p:spPr>
          <a:xfrm>
            <a:off x="720000" y="1064875"/>
            <a:ext cx="7704000" cy="3526200"/>
          </a:xfrm>
          <a:prstGeom prst="rect">
            <a:avLst/>
          </a:prstGeom>
        </p:spPr>
        <p:txBody>
          <a:bodyPr anchorCtr="0" anchor="ctr" bIns="91425" lIns="91425" spcFirstLastPara="1" rIns="91425" wrap="square" tIns="91425">
            <a:noAutofit/>
          </a:bodyPr>
          <a:lstStyle/>
          <a:p>
            <a:pPr indent="0" lvl="0" marL="0" rtl="0" algn="l">
              <a:spcBef>
                <a:spcPts val="0"/>
              </a:spcBef>
              <a:spcAft>
                <a:spcPts val="1000"/>
              </a:spcAft>
              <a:buNone/>
            </a:pPr>
            <a:r>
              <a:rPr lang="en"/>
              <a:t>The problem was in the  testbench and not the design. I had </a:t>
            </a:r>
            <a:r>
              <a:rPr lang="en"/>
              <a:t>accidentally</a:t>
            </a:r>
            <a:r>
              <a:rPr lang="en"/>
              <a:t> added an always </a:t>
            </a:r>
            <a:r>
              <a:rPr lang="en"/>
              <a:t>in front</a:t>
            </a:r>
            <a:r>
              <a:rPr lang="en"/>
              <a:t> of the reset which means the reset was toggling along with the clock. I missed observing this </a:t>
            </a:r>
            <a:r>
              <a:rPr lang="en"/>
              <a:t>initially</a:t>
            </a:r>
            <a:r>
              <a:rPr lang="en"/>
              <a:t> as I didn’t pull the reset signal . Hence the multiplier was reset after every cycle and showed an </a:t>
            </a:r>
            <a:r>
              <a:rPr b="1" lang="en"/>
              <a:t>X </a:t>
            </a:r>
            <a:r>
              <a:rPr lang="en"/>
              <a:t>at the output. Also , I had asserted the output acknowledge without any delay(same time as the input). I have fixed the testbench and the design is working as expected now.</a:t>
            </a:r>
            <a:endParaRPr/>
          </a:p>
        </p:txBody>
      </p:sp>
      <p:sp>
        <p:nvSpPr>
          <p:cNvPr id="2359" name="Google Shape;2359;p68"/>
          <p:cNvSpPr txBox="1"/>
          <p:nvPr>
            <p:ph type="ctrTitle"/>
          </p:nvPr>
        </p:nvSpPr>
        <p:spPr>
          <a:xfrm>
            <a:off x="666321" y="62417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Fixed the multiplier</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3" name="Shape 2363"/>
        <p:cNvGrpSpPr/>
        <p:nvPr/>
      </p:nvGrpSpPr>
      <p:grpSpPr>
        <a:xfrm>
          <a:off x="0" y="0"/>
          <a:ext cx="0" cy="0"/>
          <a:chOff x="0" y="0"/>
          <a:chExt cx="0" cy="0"/>
        </a:xfrm>
      </p:grpSpPr>
      <p:sp>
        <p:nvSpPr>
          <p:cNvPr id="2364" name="Google Shape;2364;p69"/>
          <p:cNvSpPr txBox="1"/>
          <p:nvPr>
            <p:ph idx="1" type="subTitle"/>
          </p:nvPr>
        </p:nvSpPr>
        <p:spPr>
          <a:xfrm>
            <a:off x="720000" y="1145225"/>
            <a:ext cx="7704000" cy="3576300"/>
          </a:xfrm>
          <a:prstGeom prst="rect">
            <a:avLst/>
          </a:prstGeom>
        </p:spPr>
        <p:txBody>
          <a:bodyPr anchorCtr="0" anchor="ctr" bIns="91425" lIns="91425" spcFirstLastPara="1" rIns="91425" wrap="square" tIns="91425">
            <a:noAutofit/>
          </a:bodyPr>
          <a:lstStyle/>
          <a:p>
            <a:pPr indent="0" lvl="0" marL="0" rtl="0" algn="l">
              <a:spcBef>
                <a:spcPts val="0"/>
              </a:spcBef>
              <a:spcAft>
                <a:spcPts val="1000"/>
              </a:spcAft>
              <a:buNone/>
            </a:pPr>
            <a:r>
              <a:t/>
            </a:r>
            <a:endParaRPr/>
          </a:p>
        </p:txBody>
      </p:sp>
      <p:sp>
        <p:nvSpPr>
          <p:cNvPr id="2365" name="Google Shape;2365;p69"/>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Post presentation Fix</a:t>
            </a:r>
            <a:endParaRPr/>
          </a:p>
        </p:txBody>
      </p:sp>
      <p:pic>
        <p:nvPicPr>
          <p:cNvPr id="2366" name="Google Shape;2366;p69"/>
          <p:cNvPicPr preferRelativeResize="0"/>
          <p:nvPr/>
        </p:nvPicPr>
        <p:blipFill>
          <a:blip r:embed="rId3">
            <a:alphaModFix/>
          </a:blip>
          <a:stretch>
            <a:fillRect/>
          </a:stretch>
        </p:blipFill>
        <p:spPr>
          <a:xfrm>
            <a:off x="673075" y="950825"/>
            <a:ext cx="7615525" cy="27064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0" name="Shape 2370"/>
        <p:cNvGrpSpPr/>
        <p:nvPr/>
      </p:nvGrpSpPr>
      <p:grpSpPr>
        <a:xfrm>
          <a:off x="0" y="0"/>
          <a:ext cx="0" cy="0"/>
          <a:chOff x="0" y="0"/>
          <a:chExt cx="0" cy="0"/>
        </a:xfrm>
      </p:grpSpPr>
      <p:sp>
        <p:nvSpPr>
          <p:cNvPr id="2371" name="Google Shape;2371;p70"/>
          <p:cNvSpPr txBox="1"/>
          <p:nvPr>
            <p:ph idx="1" type="subTitle"/>
          </p:nvPr>
        </p:nvSpPr>
        <p:spPr>
          <a:xfrm>
            <a:off x="720900" y="1125150"/>
            <a:ext cx="7704000" cy="101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product in binary is 0___01010101____01100001001001011111101</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sp>
        <p:nvSpPr>
          <p:cNvPr id="2372" name="Google Shape;2372;p70"/>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373" name="Google Shape;2373;p70"/>
          <p:cNvPicPr preferRelativeResize="0"/>
          <p:nvPr/>
        </p:nvPicPr>
        <p:blipFill>
          <a:blip r:embed="rId3">
            <a:alphaModFix/>
          </a:blip>
          <a:stretch>
            <a:fillRect/>
          </a:stretch>
        </p:blipFill>
        <p:spPr>
          <a:xfrm>
            <a:off x="720898" y="1853973"/>
            <a:ext cx="7704002" cy="245372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0" name="Shape 2140"/>
        <p:cNvGrpSpPr/>
        <p:nvPr/>
      </p:nvGrpSpPr>
      <p:grpSpPr>
        <a:xfrm>
          <a:off x="0" y="0"/>
          <a:ext cx="0" cy="0"/>
          <a:chOff x="0" y="0"/>
          <a:chExt cx="0" cy="0"/>
        </a:xfrm>
      </p:grpSpPr>
      <p:sp>
        <p:nvSpPr>
          <p:cNvPr id="2141" name="Google Shape;2141;p39"/>
          <p:cNvSpPr txBox="1"/>
          <p:nvPr>
            <p:ph idx="1" type="subTitle"/>
          </p:nvPr>
        </p:nvSpPr>
        <p:spPr>
          <a:xfrm>
            <a:off x="1944362" y="1993393"/>
            <a:ext cx="1532400" cy="47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Add/Sub Modules</a:t>
            </a:r>
            <a:endParaRPr/>
          </a:p>
        </p:txBody>
      </p:sp>
      <p:sp>
        <p:nvSpPr>
          <p:cNvPr id="2142" name="Google Shape;2142;p39"/>
          <p:cNvSpPr txBox="1"/>
          <p:nvPr>
            <p:ph idx="2" type="subTitle"/>
          </p:nvPr>
        </p:nvSpPr>
        <p:spPr>
          <a:xfrm>
            <a:off x="1381700" y="1759911"/>
            <a:ext cx="2657700" cy="28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Chuck and Bhagi worked on the Add/Subtract modules.</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Chuck also wrote the packages and testbench.</a:t>
            </a:r>
            <a:endParaRPr/>
          </a:p>
        </p:txBody>
      </p:sp>
      <p:sp>
        <p:nvSpPr>
          <p:cNvPr id="2143" name="Google Shape;2143;p39"/>
          <p:cNvSpPr txBox="1"/>
          <p:nvPr>
            <p:ph idx="3" type="subTitle"/>
          </p:nvPr>
        </p:nvSpPr>
        <p:spPr>
          <a:xfrm flipH="1">
            <a:off x="5667265" y="1993393"/>
            <a:ext cx="1532400" cy="47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Mult/Div Modules</a:t>
            </a:r>
            <a:endParaRPr/>
          </a:p>
        </p:txBody>
      </p:sp>
      <p:sp>
        <p:nvSpPr>
          <p:cNvPr id="2144" name="Google Shape;2144;p39"/>
          <p:cNvSpPr txBox="1"/>
          <p:nvPr>
            <p:ph idx="4" type="subTitle"/>
          </p:nvPr>
        </p:nvSpPr>
        <p:spPr>
          <a:xfrm flipH="1">
            <a:off x="5104625" y="1759911"/>
            <a:ext cx="2657700" cy="28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Keerthan worked on the multiply module.</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Ram worked on the divide module and RISCV processor search.</a:t>
            </a:r>
            <a:endParaRPr/>
          </a:p>
        </p:txBody>
      </p:sp>
      <p:sp>
        <p:nvSpPr>
          <p:cNvPr id="2145" name="Google Shape;2145;p39"/>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Who Did What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9" name="Shape 2149"/>
        <p:cNvGrpSpPr/>
        <p:nvPr/>
      </p:nvGrpSpPr>
      <p:grpSpPr>
        <a:xfrm>
          <a:off x="0" y="0"/>
          <a:ext cx="0" cy="0"/>
          <a:chOff x="0" y="0"/>
          <a:chExt cx="0" cy="0"/>
        </a:xfrm>
      </p:grpSpPr>
      <p:sp>
        <p:nvSpPr>
          <p:cNvPr id="2150" name="Google Shape;2150;p40"/>
          <p:cNvSpPr txBox="1"/>
          <p:nvPr>
            <p:ph idx="1" type="body"/>
          </p:nvPr>
        </p:nvSpPr>
        <p:spPr>
          <a:xfrm>
            <a:off x="720000" y="1055850"/>
            <a:ext cx="7704000" cy="19821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a:t>A Single-Precision Floating Point unit with three operations </a:t>
            </a:r>
            <a:endParaRPr/>
          </a:p>
          <a:p>
            <a:pPr indent="-304800" lvl="1" marL="914400" rtl="0" algn="l">
              <a:lnSpc>
                <a:spcPct val="150000"/>
              </a:lnSpc>
              <a:spcBef>
                <a:spcPts val="0"/>
              </a:spcBef>
              <a:spcAft>
                <a:spcPts val="0"/>
              </a:spcAft>
              <a:buSzPts val="1200"/>
              <a:buChar char="○"/>
            </a:pPr>
            <a:r>
              <a:rPr lang="en" sz="1200"/>
              <a:t>Addition, Subtraction, Division</a:t>
            </a:r>
            <a:endParaRPr sz="1200"/>
          </a:p>
          <a:p>
            <a:pPr indent="-317500" lvl="0" marL="457200" rtl="0" algn="l">
              <a:lnSpc>
                <a:spcPct val="150000"/>
              </a:lnSpc>
              <a:spcBef>
                <a:spcPts val="0"/>
              </a:spcBef>
              <a:spcAft>
                <a:spcPts val="0"/>
              </a:spcAft>
              <a:buSzPts val="1400"/>
              <a:buChar char="●"/>
            </a:pPr>
            <a:r>
              <a:rPr lang="en"/>
              <a:t>A directed random testbench that tests randomized operands of all different corner cases</a:t>
            </a:r>
            <a:endParaRPr/>
          </a:p>
          <a:p>
            <a:pPr indent="-317500" lvl="0" marL="457200" rtl="0" algn="l">
              <a:lnSpc>
                <a:spcPct val="150000"/>
              </a:lnSpc>
              <a:spcBef>
                <a:spcPts val="0"/>
              </a:spcBef>
              <a:spcAft>
                <a:spcPts val="0"/>
              </a:spcAft>
              <a:buSzPts val="1400"/>
              <a:buChar char="●"/>
            </a:pPr>
            <a:r>
              <a:rPr lang="en"/>
              <a:t>A weight random testbench that generates FP fields based on set weights.</a:t>
            </a:r>
            <a:endParaRPr/>
          </a:p>
          <a:p>
            <a:pPr indent="-317500" lvl="0" marL="457200" rtl="0" algn="l">
              <a:lnSpc>
                <a:spcPct val="150000"/>
              </a:lnSpc>
              <a:spcBef>
                <a:spcPts val="0"/>
              </a:spcBef>
              <a:spcAft>
                <a:spcPts val="0"/>
              </a:spcAft>
              <a:buSzPts val="1400"/>
              <a:buChar char="●"/>
            </a:pPr>
            <a:r>
              <a:rPr lang="en"/>
              <a:t>Standardized error outputs for Overflow/Invalid/Underflow, etc. for some of the operations</a:t>
            </a:r>
            <a:endParaRPr/>
          </a:p>
          <a:p>
            <a:pPr indent="-317500" lvl="0" marL="457200" rtl="0" algn="l">
              <a:lnSpc>
                <a:spcPct val="150000"/>
              </a:lnSpc>
              <a:spcBef>
                <a:spcPts val="0"/>
              </a:spcBef>
              <a:spcAft>
                <a:spcPts val="0"/>
              </a:spcAft>
              <a:buSzPts val="1400"/>
              <a:buChar char="●"/>
            </a:pPr>
            <a:r>
              <a:rPr lang="en"/>
              <a:t>“Round to Even” rounding  schema. </a:t>
            </a:r>
            <a:endParaRPr/>
          </a:p>
          <a:p>
            <a:pPr indent="-317500" lvl="0" marL="457200" rtl="0" algn="l">
              <a:lnSpc>
                <a:spcPct val="150000"/>
              </a:lnSpc>
              <a:spcBef>
                <a:spcPts val="0"/>
              </a:spcBef>
              <a:spcAft>
                <a:spcPts val="0"/>
              </a:spcAft>
              <a:buSzPts val="1400"/>
              <a:buChar char="●"/>
            </a:pPr>
            <a:r>
              <a:rPr lang="en"/>
              <a:t>Multiplier is fixed and working as expected.</a:t>
            </a:r>
            <a:endParaRPr/>
          </a:p>
        </p:txBody>
      </p:sp>
      <p:sp>
        <p:nvSpPr>
          <p:cNvPr id="2151" name="Google Shape;2151;p40"/>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We Accomplished</a:t>
            </a:r>
            <a:endParaRPr/>
          </a:p>
        </p:txBody>
      </p:sp>
      <p:sp>
        <p:nvSpPr>
          <p:cNvPr id="2152" name="Google Shape;2152;p40"/>
          <p:cNvSpPr txBox="1"/>
          <p:nvPr>
            <p:ph type="ctrTitle"/>
          </p:nvPr>
        </p:nvSpPr>
        <p:spPr>
          <a:xfrm>
            <a:off x="736646" y="3316550"/>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We Didn’t Get To...</a:t>
            </a:r>
            <a:endParaRPr/>
          </a:p>
        </p:txBody>
      </p:sp>
      <p:sp>
        <p:nvSpPr>
          <p:cNvPr id="2153" name="Google Shape;2153;p40"/>
          <p:cNvSpPr txBox="1"/>
          <p:nvPr/>
        </p:nvSpPr>
        <p:spPr>
          <a:xfrm>
            <a:off x="736650" y="3803925"/>
            <a:ext cx="6920400" cy="692700"/>
          </a:xfrm>
          <a:prstGeom prst="rect">
            <a:avLst/>
          </a:prstGeom>
          <a:noFill/>
          <a:ln>
            <a:noFill/>
          </a:ln>
        </p:spPr>
        <p:txBody>
          <a:bodyPr anchorCtr="0" anchor="ctr" bIns="91425" lIns="91425" spcFirstLastPara="1" rIns="91425" wrap="square" tIns="91425">
            <a:spAutoFit/>
          </a:bodyPr>
          <a:lstStyle/>
          <a:p>
            <a:pPr indent="-317500" lvl="0" marL="457200" marR="0" rtl="0" algn="l">
              <a:lnSpc>
                <a:spcPct val="150000"/>
              </a:lnSpc>
              <a:spcBef>
                <a:spcPts val="0"/>
              </a:spcBef>
              <a:spcAft>
                <a:spcPts val="0"/>
              </a:spcAft>
              <a:buClr>
                <a:schemeClr val="accent1"/>
              </a:buClr>
              <a:buSzPts val="1400"/>
              <a:buFont typeface="Open Sans"/>
              <a:buChar char="●"/>
            </a:pPr>
            <a:r>
              <a:rPr lang="en" sz="1200">
                <a:solidFill>
                  <a:srgbClr val="434343"/>
                </a:solidFill>
                <a:latin typeface="Open Sans"/>
                <a:ea typeface="Open Sans"/>
                <a:cs typeface="Open Sans"/>
                <a:sym typeface="Open Sans"/>
              </a:rPr>
              <a:t>Because</a:t>
            </a:r>
            <a:r>
              <a:rPr lang="en">
                <a:latin typeface="Open Sans"/>
                <a:ea typeface="Open Sans"/>
                <a:cs typeface="Open Sans"/>
                <a:sym typeface="Open Sans"/>
              </a:rPr>
              <a:t> </a:t>
            </a:r>
            <a:r>
              <a:rPr lang="en" sz="1200">
                <a:solidFill>
                  <a:srgbClr val="434343"/>
                </a:solidFill>
                <a:latin typeface="Open Sans"/>
                <a:ea typeface="Open Sans"/>
                <a:cs typeface="Open Sans"/>
                <a:sym typeface="Open Sans"/>
              </a:rPr>
              <a:t>of the time constraints we could not integrate our FPU into a RISC V processor as we originally planned.</a:t>
            </a:r>
            <a:endParaRPr sz="1200">
              <a:solidFill>
                <a:srgbClr val="434343"/>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7" name="Shape 2157"/>
        <p:cNvGrpSpPr/>
        <p:nvPr/>
      </p:nvGrpSpPr>
      <p:grpSpPr>
        <a:xfrm>
          <a:off x="0" y="0"/>
          <a:ext cx="0" cy="0"/>
          <a:chOff x="0" y="0"/>
          <a:chExt cx="0" cy="0"/>
        </a:xfrm>
      </p:grpSpPr>
      <p:sp>
        <p:nvSpPr>
          <p:cNvPr id="2158" name="Google Shape;2158;p41"/>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 IEEE 754 F.P. Review</a:t>
            </a:r>
            <a:endParaRPr/>
          </a:p>
        </p:txBody>
      </p:sp>
      <p:pic>
        <p:nvPicPr>
          <p:cNvPr id="2159" name="Google Shape;2159;p41"/>
          <p:cNvPicPr preferRelativeResize="0"/>
          <p:nvPr/>
        </p:nvPicPr>
        <p:blipFill rotWithShape="1">
          <a:blip r:embed="rId3">
            <a:alphaModFix/>
          </a:blip>
          <a:srcRect b="0" l="0" r="16819" t="0"/>
          <a:stretch/>
        </p:blipFill>
        <p:spPr>
          <a:xfrm>
            <a:off x="2813775" y="2535650"/>
            <a:ext cx="6143100" cy="1004150"/>
          </a:xfrm>
          <a:prstGeom prst="rect">
            <a:avLst/>
          </a:prstGeom>
          <a:noFill/>
          <a:ln>
            <a:noFill/>
          </a:ln>
        </p:spPr>
      </p:pic>
      <p:pic>
        <p:nvPicPr>
          <p:cNvPr id="2160" name="Google Shape;2160;p41"/>
          <p:cNvPicPr preferRelativeResize="0"/>
          <p:nvPr/>
        </p:nvPicPr>
        <p:blipFill>
          <a:blip r:embed="rId4">
            <a:alphaModFix/>
          </a:blip>
          <a:stretch>
            <a:fillRect/>
          </a:stretch>
        </p:blipFill>
        <p:spPr>
          <a:xfrm>
            <a:off x="2834225" y="1346875"/>
            <a:ext cx="6143101" cy="1188775"/>
          </a:xfrm>
          <a:prstGeom prst="rect">
            <a:avLst/>
          </a:prstGeom>
          <a:noFill/>
          <a:ln>
            <a:noFill/>
          </a:ln>
        </p:spPr>
      </p:pic>
      <p:pic>
        <p:nvPicPr>
          <p:cNvPr descr="Binary &#10;(3(3x 20 &#10;Exponent &#10;Sign &#10;Mantissa &#10;Sign &#10;Exponent &#10;1 &#10;Significand &#10;Fraction &#10;A normalized (binary) mantissa will always have a leading 1 &#10;so we can assume it and get an extra bit of precision instead " id="2161" name="Google Shape;2161;p41"/>
          <p:cNvPicPr preferRelativeResize="0"/>
          <p:nvPr/>
        </p:nvPicPr>
        <p:blipFill rotWithShape="1">
          <a:blip r:embed="rId5">
            <a:alphaModFix/>
          </a:blip>
          <a:srcRect b="139450" l="-27460" r="27460" t="-139450"/>
          <a:stretch/>
        </p:blipFill>
        <p:spPr>
          <a:xfrm>
            <a:off x="152400" y="152400"/>
            <a:ext cx="6905626" cy="2373809"/>
          </a:xfrm>
          <a:prstGeom prst="rect">
            <a:avLst/>
          </a:prstGeom>
          <a:noFill/>
          <a:ln>
            <a:noFill/>
          </a:ln>
        </p:spPr>
      </p:pic>
      <p:pic>
        <p:nvPicPr>
          <p:cNvPr descr="Binary &#10;(3(3x 20 &#10;Exponent &#10;Sign &#10;Mantissa &#10;Sign &#10;Exponent &#10;1 &#10;Significand &#10;Fraction &#10;A normalized (binary) mantissa will always have a leading 1 &#10;so we can assume it and get an extra bit of precision instead " id="2162" name="Google Shape;2162;p41"/>
          <p:cNvPicPr preferRelativeResize="0"/>
          <p:nvPr/>
        </p:nvPicPr>
        <p:blipFill>
          <a:blip r:embed="rId6">
            <a:alphaModFix/>
          </a:blip>
          <a:stretch>
            <a:fillRect/>
          </a:stretch>
        </p:blipFill>
        <p:spPr>
          <a:xfrm>
            <a:off x="5162450" y="3701650"/>
            <a:ext cx="3814874" cy="1311375"/>
          </a:xfrm>
          <a:prstGeom prst="rect">
            <a:avLst/>
          </a:prstGeom>
          <a:noFill/>
          <a:ln>
            <a:noFill/>
          </a:ln>
        </p:spPr>
      </p:pic>
      <p:sp>
        <p:nvSpPr>
          <p:cNvPr id="2163" name="Google Shape;2163;p41"/>
          <p:cNvSpPr txBox="1"/>
          <p:nvPr/>
        </p:nvSpPr>
        <p:spPr>
          <a:xfrm>
            <a:off x="243775" y="1758063"/>
            <a:ext cx="247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64-bit Double Precision F.P.</a:t>
            </a:r>
            <a:endParaRPr>
              <a:latin typeface="Open Sans"/>
              <a:ea typeface="Open Sans"/>
              <a:cs typeface="Open Sans"/>
              <a:sym typeface="Open Sans"/>
            </a:endParaRPr>
          </a:p>
        </p:txBody>
      </p:sp>
      <p:sp>
        <p:nvSpPr>
          <p:cNvPr id="2164" name="Google Shape;2164;p41"/>
          <p:cNvSpPr txBox="1"/>
          <p:nvPr/>
        </p:nvSpPr>
        <p:spPr>
          <a:xfrm>
            <a:off x="313300" y="2965500"/>
            <a:ext cx="247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32</a:t>
            </a:r>
            <a:r>
              <a:rPr lang="en">
                <a:latin typeface="Open Sans"/>
                <a:ea typeface="Open Sans"/>
                <a:cs typeface="Open Sans"/>
                <a:sym typeface="Open Sans"/>
              </a:rPr>
              <a:t>-bit Single Precision F.P.</a:t>
            </a:r>
            <a:endParaRPr>
              <a:latin typeface="Open Sans"/>
              <a:ea typeface="Open Sans"/>
              <a:cs typeface="Open Sans"/>
              <a:sym typeface="Open Sans"/>
            </a:endParaRPr>
          </a:p>
        </p:txBody>
      </p:sp>
      <p:sp>
        <p:nvSpPr>
          <p:cNvPr id="2165" name="Google Shape;2165;p41"/>
          <p:cNvSpPr txBox="1"/>
          <p:nvPr/>
        </p:nvSpPr>
        <p:spPr>
          <a:xfrm>
            <a:off x="409925" y="3825900"/>
            <a:ext cx="4021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latin typeface="Open Sans"/>
                <a:ea typeface="Open Sans"/>
                <a:cs typeface="Open Sans"/>
                <a:sym typeface="Open Sans"/>
              </a:rPr>
              <a:t>Special Cases:</a:t>
            </a:r>
            <a:endParaRPr u="sng">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Denormalized Numbers</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Infinity</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NaN</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Zero</a:t>
            </a:r>
            <a:endParaRPr>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9" name="Shape 2169"/>
        <p:cNvGrpSpPr/>
        <p:nvPr/>
      </p:nvGrpSpPr>
      <p:grpSpPr>
        <a:xfrm>
          <a:off x="0" y="0"/>
          <a:ext cx="0" cy="0"/>
          <a:chOff x="0" y="0"/>
          <a:chExt cx="0" cy="0"/>
        </a:xfrm>
      </p:grpSpPr>
      <p:sp>
        <p:nvSpPr>
          <p:cNvPr id="2170" name="Google Shape;2170;p42"/>
          <p:cNvSpPr txBox="1"/>
          <p:nvPr>
            <p:ph idx="4294967295" type="title"/>
          </p:nvPr>
        </p:nvSpPr>
        <p:spPr>
          <a:xfrm>
            <a:off x="2135400" y="1890000"/>
            <a:ext cx="51483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t>Addition / Subtraction Design Details</a:t>
            </a:r>
            <a:endParaRPr sz="3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4" name="Shape 2174"/>
        <p:cNvGrpSpPr/>
        <p:nvPr/>
      </p:nvGrpSpPr>
      <p:grpSpPr>
        <a:xfrm>
          <a:off x="0" y="0"/>
          <a:ext cx="0" cy="0"/>
          <a:chOff x="0" y="0"/>
          <a:chExt cx="0" cy="0"/>
        </a:xfrm>
      </p:grpSpPr>
      <p:sp>
        <p:nvSpPr>
          <p:cNvPr id="2175" name="Google Shape;2175;p43"/>
          <p:cNvSpPr txBox="1"/>
          <p:nvPr>
            <p:ph type="ctrTitle"/>
          </p:nvPr>
        </p:nvSpPr>
        <p:spPr>
          <a:xfrm>
            <a:off x="141299" y="236375"/>
            <a:ext cx="46800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F.P. Addition And Subtraction</a:t>
            </a:r>
            <a:endParaRPr/>
          </a:p>
        </p:txBody>
      </p:sp>
      <p:pic>
        <p:nvPicPr>
          <p:cNvPr id="2176" name="Google Shape;2176;p43"/>
          <p:cNvPicPr preferRelativeResize="0"/>
          <p:nvPr/>
        </p:nvPicPr>
        <p:blipFill>
          <a:blip r:embed="rId3">
            <a:alphaModFix/>
          </a:blip>
          <a:stretch>
            <a:fillRect/>
          </a:stretch>
        </p:blipFill>
        <p:spPr>
          <a:xfrm>
            <a:off x="4365725" y="117125"/>
            <a:ext cx="3008324" cy="5026374"/>
          </a:xfrm>
          <a:prstGeom prst="rect">
            <a:avLst/>
          </a:prstGeom>
          <a:noFill/>
          <a:ln>
            <a:noFill/>
          </a:ln>
        </p:spPr>
      </p:pic>
      <p:pic>
        <p:nvPicPr>
          <p:cNvPr id="2177" name="Google Shape;2177;p43"/>
          <p:cNvPicPr preferRelativeResize="0"/>
          <p:nvPr/>
        </p:nvPicPr>
        <p:blipFill>
          <a:blip r:embed="rId4">
            <a:alphaModFix/>
          </a:blip>
          <a:stretch>
            <a:fillRect/>
          </a:stretch>
        </p:blipFill>
        <p:spPr>
          <a:xfrm>
            <a:off x="1590650" y="1379850"/>
            <a:ext cx="2398425" cy="29104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1" name="Shape 2181"/>
        <p:cNvGrpSpPr/>
        <p:nvPr/>
      </p:nvGrpSpPr>
      <p:grpSpPr>
        <a:xfrm>
          <a:off x="0" y="0"/>
          <a:ext cx="0" cy="0"/>
          <a:chOff x="0" y="0"/>
          <a:chExt cx="0" cy="0"/>
        </a:xfrm>
      </p:grpSpPr>
      <p:sp>
        <p:nvSpPr>
          <p:cNvPr id="2182" name="Google Shape;2182;p44"/>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Add/Sub HW - Sign Logic</a:t>
            </a:r>
            <a:endParaRPr/>
          </a:p>
        </p:txBody>
      </p:sp>
      <p:graphicFrame>
        <p:nvGraphicFramePr>
          <p:cNvPr id="2183" name="Google Shape;2183;p44"/>
          <p:cNvGraphicFramePr/>
          <p:nvPr/>
        </p:nvGraphicFramePr>
        <p:xfrm>
          <a:off x="240150" y="1464325"/>
          <a:ext cx="3000000" cy="3000000"/>
        </p:xfrm>
        <a:graphic>
          <a:graphicData uri="http://schemas.openxmlformats.org/drawingml/2006/table">
            <a:tbl>
              <a:tblPr>
                <a:noFill/>
                <a:tableStyleId>{865E1747-67DB-4E6A-953C-2C1E1CE85A57}</a:tableStyleId>
              </a:tblPr>
              <a:tblGrid>
                <a:gridCol w="869225"/>
                <a:gridCol w="869225"/>
                <a:gridCol w="869225"/>
                <a:gridCol w="869225"/>
                <a:gridCol w="869225"/>
                <a:gridCol w="869225"/>
              </a:tblGrid>
              <a:tr h="181175">
                <a:tc gridSpan="6">
                  <a:txBody>
                    <a:bodyPr/>
                    <a:lstStyle/>
                    <a:p>
                      <a:pPr indent="0" lvl="0" marL="0" rtl="0" algn="ctr">
                        <a:lnSpc>
                          <a:spcPct val="115000"/>
                        </a:lnSpc>
                        <a:spcBef>
                          <a:spcPts val="0"/>
                        </a:spcBef>
                        <a:spcAft>
                          <a:spcPts val="0"/>
                        </a:spcAft>
                        <a:buNone/>
                      </a:pPr>
                      <a:r>
                        <a:rPr b="1" lang="en" sz="800"/>
                        <a:t>Sign and Complement Logic</a:t>
                      </a:r>
                      <a:endParaRPr b="1" sz="800"/>
                    </a:p>
                  </a:txBody>
                  <a:tcPr marT="19050" marB="19050" marR="28575" marL="28575"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hMerge="1"/>
                <a:tc hMerge="1"/>
                <a:tc hMerge="1"/>
                <a:tc hMerge="1"/>
                <a:tc hMerge="1"/>
              </a:tr>
              <a:tr h="181175">
                <a:tc gridSpan="4">
                  <a:txBody>
                    <a:bodyPr/>
                    <a:lstStyle/>
                    <a:p>
                      <a:pPr indent="0" lvl="0" marL="0" rtl="0" algn="ctr">
                        <a:lnSpc>
                          <a:spcPct val="115000"/>
                        </a:lnSpc>
                        <a:spcBef>
                          <a:spcPts val="0"/>
                        </a:spcBef>
                        <a:spcAft>
                          <a:spcPts val="0"/>
                        </a:spcAft>
                        <a:buNone/>
                      </a:pPr>
                      <a:r>
                        <a:rPr b="1" i="1" lang="en" sz="800"/>
                        <a:t>Inputs</a:t>
                      </a:r>
                      <a:endParaRPr b="1" i="1" sz="800"/>
                    </a:p>
                  </a:txBody>
                  <a:tcPr marT="19050" marB="19050" marR="28575" marL="28575"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gridSpan="2">
                  <a:txBody>
                    <a:bodyPr/>
                    <a:lstStyle/>
                    <a:p>
                      <a:pPr indent="0" lvl="0" marL="0" rtl="0" algn="ctr">
                        <a:lnSpc>
                          <a:spcPct val="115000"/>
                        </a:lnSpc>
                        <a:spcBef>
                          <a:spcPts val="0"/>
                        </a:spcBef>
                        <a:spcAft>
                          <a:spcPts val="0"/>
                        </a:spcAft>
                        <a:buNone/>
                      </a:pPr>
                      <a:r>
                        <a:rPr b="1" i="1" lang="en" sz="800"/>
                        <a:t>Outputs</a:t>
                      </a:r>
                      <a:endParaRPr b="1" i="1" sz="800"/>
                    </a:p>
                  </a:txBody>
                  <a:tcPr marT="19050" marB="19050" marR="28575" marL="28575"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r h="181175">
                <a:tc>
                  <a:txBody>
                    <a:bodyPr/>
                    <a:lstStyle/>
                    <a:p>
                      <a:pPr indent="0" lvl="0" marL="0" rtl="0" algn="ctr">
                        <a:lnSpc>
                          <a:spcPct val="115000"/>
                        </a:lnSpc>
                        <a:spcBef>
                          <a:spcPts val="0"/>
                        </a:spcBef>
                        <a:spcAft>
                          <a:spcPts val="0"/>
                        </a:spcAft>
                        <a:buNone/>
                      </a:pPr>
                      <a:r>
                        <a:rPr lang="en" sz="800"/>
                        <a:t>Op2 &gt; Op1</a:t>
                      </a:r>
                      <a:endParaRPr sz="800"/>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3D297"/>
                    </a:solidFill>
                  </a:tcPr>
                </a:tc>
                <a:tc>
                  <a:txBody>
                    <a:bodyPr/>
                    <a:lstStyle/>
                    <a:p>
                      <a:pPr indent="0" lvl="0" marL="0" rtl="0" algn="ctr">
                        <a:lnSpc>
                          <a:spcPct val="115000"/>
                        </a:lnSpc>
                        <a:spcBef>
                          <a:spcPts val="0"/>
                        </a:spcBef>
                        <a:spcAft>
                          <a:spcPts val="0"/>
                        </a:spcAft>
                        <a:buNone/>
                      </a:pPr>
                      <a:r>
                        <a:rPr lang="en" sz="800"/>
                        <a:t>Add/Sub Op</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3D297"/>
                    </a:solidFill>
                  </a:tcPr>
                </a:tc>
                <a:tc>
                  <a:txBody>
                    <a:bodyPr/>
                    <a:lstStyle/>
                    <a:p>
                      <a:pPr indent="0" lvl="0" marL="0" rtl="0" algn="ctr">
                        <a:lnSpc>
                          <a:spcPct val="115000"/>
                        </a:lnSpc>
                        <a:spcBef>
                          <a:spcPts val="0"/>
                        </a:spcBef>
                        <a:spcAft>
                          <a:spcPts val="0"/>
                        </a:spcAft>
                        <a:buNone/>
                      </a:pPr>
                      <a:r>
                        <a:rPr lang="en" sz="800"/>
                        <a:t>Sign1</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3D297"/>
                    </a:solidFill>
                  </a:tcPr>
                </a:tc>
                <a:tc>
                  <a:txBody>
                    <a:bodyPr/>
                    <a:lstStyle/>
                    <a:p>
                      <a:pPr indent="0" lvl="0" marL="0" rtl="0" algn="ctr">
                        <a:lnSpc>
                          <a:spcPct val="115000"/>
                        </a:lnSpc>
                        <a:spcBef>
                          <a:spcPts val="0"/>
                        </a:spcBef>
                        <a:spcAft>
                          <a:spcPts val="0"/>
                        </a:spcAft>
                        <a:buNone/>
                      </a:pPr>
                      <a:r>
                        <a:rPr lang="en" sz="800"/>
                        <a:t>Sign2</a:t>
                      </a:r>
                      <a:endParaRPr sz="800"/>
                    </a:p>
                  </a:txBody>
                  <a:tcPr marT="19050" marB="19050" marR="28575" marL="28575" anchor="b">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3D297"/>
                    </a:solidFill>
                  </a:tcPr>
                </a:tc>
                <a:tc>
                  <a:txBody>
                    <a:bodyPr/>
                    <a:lstStyle/>
                    <a:p>
                      <a:pPr indent="0" lvl="0" marL="0" rtl="0" algn="ctr">
                        <a:lnSpc>
                          <a:spcPct val="115000"/>
                        </a:lnSpc>
                        <a:spcBef>
                          <a:spcPts val="0"/>
                        </a:spcBef>
                        <a:spcAft>
                          <a:spcPts val="0"/>
                        </a:spcAft>
                        <a:buNone/>
                      </a:pPr>
                      <a:r>
                        <a:rPr lang="en" sz="800"/>
                        <a:t>Sign_Out</a:t>
                      </a:r>
                      <a:endParaRPr sz="800"/>
                    </a:p>
                  </a:txBody>
                  <a:tcPr marT="19050" marB="19050" marR="28575" marL="28575" anchor="b">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3D297"/>
                    </a:solidFill>
                  </a:tcPr>
                </a:tc>
                <a:tc>
                  <a:txBody>
                    <a:bodyPr/>
                    <a:lstStyle/>
                    <a:p>
                      <a:pPr indent="0" lvl="0" marL="0" rtl="0" algn="ctr">
                        <a:lnSpc>
                          <a:spcPct val="115000"/>
                        </a:lnSpc>
                        <a:spcBef>
                          <a:spcPts val="0"/>
                        </a:spcBef>
                        <a:spcAft>
                          <a:spcPts val="0"/>
                        </a:spcAft>
                        <a:buNone/>
                      </a:pPr>
                      <a:r>
                        <a:rPr lang="en" sz="800"/>
                        <a:t>Complement?</a:t>
                      </a:r>
                      <a:endParaRPr sz="8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3D297"/>
                    </a:solidFill>
                  </a:tcPr>
                </a:tc>
              </a:tr>
              <a:tr h="181175">
                <a:tc>
                  <a:txBody>
                    <a:bodyPr/>
                    <a:lstStyle/>
                    <a:p>
                      <a:pPr indent="0" lvl="0" marL="0" rtl="0" algn="ctr">
                        <a:lnSpc>
                          <a:spcPct val="115000"/>
                        </a:lnSpc>
                        <a:spcBef>
                          <a:spcPts val="0"/>
                        </a:spcBef>
                        <a:spcAft>
                          <a:spcPts val="0"/>
                        </a:spcAft>
                        <a:buNone/>
                      </a:pPr>
                      <a:r>
                        <a:rPr lang="en" sz="800"/>
                        <a:t>0</a:t>
                      </a:r>
                      <a:endParaRPr sz="800"/>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800"/>
                        <a:t>0</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800"/>
                        <a:t>0</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800"/>
                        <a:t>0</a:t>
                      </a:r>
                      <a:endParaRPr sz="800"/>
                    </a:p>
                  </a:txBody>
                  <a:tcPr marT="19050" marB="19050" marR="28575" marL="28575" anchor="b">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800"/>
                        <a:t>0</a:t>
                      </a:r>
                      <a:endParaRPr sz="800"/>
                    </a:p>
                  </a:txBody>
                  <a:tcPr marT="19050" marB="19050" marR="28575" marL="28575" anchor="b">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800"/>
                        <a:t>0</a:t>
                      </a:r>
                      <a:endParaRPr sz="8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81175">
                <a:tc>
                  <a:txBody>
                    <a:bodyPr/>
                    <a:lstStyle/>
                    <a:p>
                      <a:pPr indent="0" lvl="0" marL="0" rtl="0" algn="ctr">
                        <a:lnSpc>
                          <a:spcPct val="115000"/>
                        </a:lnSpc>
                        <a:spcBef>
                          <a:spcPts val="0"/>
                        </a:spcBef>
                        <a:spcAft>
                          <a:spcPts val="0"/>
                        </a:spcAft>
                        <a:buNone/>
                      </a:pPr>
                      <a:r>
                        <a:rPr lang="en" sz="800"/>
                        <a:t>0</a:t>
                      </a:r>
                      <a:endParaRPr sz="800"/>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7F9EF"/>
                    </a:solidFill>
                  </a:tcPr>
                </a:tc>
                <a:tc>
                  <a:txBody>
                    <a:bodyPr/>
                    <a:lstStyle/>
                    <a:p>
                      <a:pPr indent="0" lvl="0" marL="0" rtl="0" algn="ctr">
                        <a:lnSpc>
                          <a:spcPct val="115000"/>
                        </a:lnSpc>
                        <a:spcBef>
                          <a:spcPts val="0"/>
                        </a:spcBef>
                        <a:spcAft>
                          <a:spcPts val="0"/>
                        </a:spcAft>
                        <a:buNone/>
                      </a:pPr>
                      <a:r>
                        <a:rPr lang="en" sz="800"/>
                        <a:t>0</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7F9EF"/>
                    </a:solidFill>
                  </a:tcPr>
                </a:tc>
                <a:tc>
                  <a:txBody>
                    <a:bodyPr/>
                    <a:lstStyle/>
                    <a:p>
                      <a:pPr indent="0" lvl="0" marL="0" rtl="0" algn="ctr">
                        <a:lnSpc>
                          <a:spcPct val="115000"/>
                        </a:lnSpc>
                        <a:spcBef>
                          <a:spcPts val="0"/>
                        </a:spcBef>
                        <a:spcAft>
                          <a:spcPts val="0"/>
                        </a:spcAft>
                        <a:buNone/>
                      </a:pPr>
                      <a:r>
                        <a:rPr lang="en" sz="800"/>
                        <a:t>0</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7F9EF"/>
                    </a:solidFill>
                  </a:tcPr>
                </a:tc>
                <a:tc>
                  <a:txBody>
                    <a:bodyPr/>
                    <a:lstStyle/>
                    <a:p>
                      <a:pPr indent="0" lvl="0" marL="0" rtl="0" algn="ctr">
                        <a:lnSpc>
                          <a:spcPct val="115000"/>
                        </a:lnSpc>
                        <a:spcBef>
                          <a:spcPts val="0"/>
                        </a:spcBef>
                        <a:spcAft>
                          <a:spcPts val="0"/>
                        </a:spcAft>
                        <a:buNone/>
                      </a:pPr>
                      <a:r>
                        <a:rPr lang="en" sz="800"/>
                        <a:t>1</a:t>
                      </a:r>
                      <a:endParaRPr sz="800"/>
                    </a:p>
                  </a:txBody>
                  <a:tcPr marT="19050" marB="19050" marR="28575" marL="28575" anchor="b">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7F9EF"/>
                    </a:solidFill>
                  </a:tcPr>
                </a:tc>
                <a:tc>
                  <a:txBody>
                    <a:bodyPr/>
                    <a:lstStyle/>
                    <a:p>
                      <a:pPr indent="0" lvl="0" marL="0" rtl="0" algn="ctr">
                        <a:lnSpc>
                          <a:spcPct val="115000"/>
                        </a:lnSpc>
                        <a:spcBef>
                          <a:spcPts val="0"/>
                        </a:spcBef>
                        <a:spcAft>
                          <a:spcPts val="0"/>
                        </a:spcAft>
                        <a:buNone/>
                      </a:pPr>
                      <a:r>
                        <a:rPr lang="en" sz="800"/>
                        <a:t>0</a:t>
                      </a:r>
                      <a:endParaRPr sz="800"/>
                    </a:p>
                  </a:txBody>
                  <a:tcPr marT="19050" marB="19050" marR="28575" marL="28575" anchor="b">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7F9EF"/>
                    </a:solidFill>
                  </a:tcPr>
                </a:tc>
                <a:tc>
                  <a:txBody>
                    <a:bodyPr/>
                    <a:lstStyle/>
                    <a:p>
                      <a:pPr indent="0" lvl="0" marL="0" rtl="0" algn="ctr">
                        <a:lnSpc>
                          <a:spcPct val="115000"/>
                        </a:lnSpc>
                        <a:spcBef>
                          <a:spcPts val="0"/>
                        </a:spcBef>
                        <a:spcAft>
                          <a:spcPts val="0"/>
                        </a:spcAft>
                        <a:buNone/>
                      </a:pPr>
                      <a:r>
                        <a:rPr lang="en" sz="800"/>
                        <a:t>1</a:t>
                      </a:r>
                      <a:endParaRPr sz="8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7F9EF"/>
                    </a:solidFill>
                  </a:tcPr>
                </a:tc>
              </a:tr>
              <a:tr h="181175">
                <a:tc>
                  <a:txBody>
                    <a:bodyPr/>
                    <a:lstStyle/>
                    <a:p>
                      <a:pPr indent="0" lvl="0" marL="0" rtl="0" algn="ctr">
                        <a:lnSpc>
                          <a:spcPct val="115000"/>
                        </a:lnSpc>
                        <a:spcBef>
                          <a:spcPts val="0"/>
                        </a:spcBef>
                        <a:spcAft>
                          <a:spcPts val="0"/>
                        </a:spcAft>
                        <a:buNone/>
                      </a:pPr>
                      <a:r>
                        <a:rPr lang="en" sz="800"/>
                        <a:t>0</a:t>
                      </a:r>
                      <a:endParaRPr sz="800"/>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800"/>
                        <a:t>0</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800"/>
                        <a:t>1</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800"/>
                        <a:t>0</a:t>
                      </a:r>
                      <a:endParaRPr sz="800"/>
                    </a:p>
                  </a:txBody>
                  <a:tcPr marT="19050" marB="19050" marR="28575" marL="28575" anchor="b">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800"/>
                        <a:t>1</a:t>
                      </a:r>
                      <a:endParaRPr sz="800"/>
                    </a:p>
                  </a:txBody>
                  <a:tcPr marT="19050" marB="19050" marR="28575" marL="28575" anchor="b">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800"/>
                        <a:t>1</a:t>
                      </a:r>
                      <a:endParaRPr sz="8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81175">
                <a:tc>
                  <a:txBody>
                    <a:bodyPr/>
                    <a:lstStyle/>
                    <a:p>
                      <a:pPr indent="0" lvl="0" marL="0" rtl="0" algn="ctr">
                        <a:lnSpc>
                          <a:spcPct val="115000"/>
                        </a:lnSpc>
                        <a:spcBef>
                          <a:spcPts val="0"/>
                        </a:spcBef>
                        <a:spcAft>
                          <a:spcPts val="0"/>
                        </a:spcAft>
                        <a:buNone/>
                      </a:pPr>
                      <a:r>
                        <a:rPr lang="en" sz="800"/>
                        <a:t>0</a:t>
                      </a:r>
                      <a:endParaRPr sz="800"/>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7F9EF"/>
                    </a:solidFill>
                  </a:tcPr>
                </a:tc>
                <a:tc>
                  <a:txBody>
                    <a:bodyPr/>
                    <a:lstStyle/>
                    <a:p>
                      <a:pPr indent="0" lvl="0" marL="0" rtl="0" algn="ctr">
                        <a:lnSpc>
                          <a:spcPct val="115000"/>
                        </a:lnSpc>
                        <a:spcBef>
                          <a:spcPts val="0"/>
                        </a:spcBef>
                        <a:spcAft>
                          <a:spcPts val="0"/>
                        </a:spcAft>
                        <a:buNone/>
                      </a:pPr>
                      <a:r>
                        <a:rPr lang="en" sz="800"/>
                        <a:t>0</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7F9EF"/>
                    </a:solidFill>
                  </a:tcPr>
                </a:tc>
                <a:tc>
                  <a:txBody>
                    <a:bodyPr/>
                    <a:lstStyle/>
                    <a:p>
                      <a:pPr indent="0" lvl="0" marL="0" rtl="0" algn="ctr">
                        <a:lnSpc>
                          <a:spcPct val="115000"/>
                        </a:lnSpc>
                        <a:spcBef>
                          <a:spcPts val="0"/>
                        </a:spcBef>
                        <a:spcAft>
                          <a:spcPts val="0"/>
                        </a:spcAft>
                        <a:buNone/>
                      </a:pPr>
                      <a:r>
                        <a:rPr lang="en" sz="800"/>
                        <a:t>1</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7F9EF"/>
                    </a:solidFill>
                  </a:tcPr>
                </a:tc>
                <a:tc>
                  <a:txBody>
                    <a:bodyPr/>
                    <a:lstStyle/>
                    <a:p>
                      <a:pPr indent="0" lvl="0" marL="0" rtl="0" algn="ctr">
                        <a:lnSpc>
                          <a:spcPct val="115000"/>
                        </a:lnSpc>
                        <a:spcBef>
                          <a:spcPts val="0"/>
                        </a:spcBef>
                        <a:spcAft>
                          <a:spcPts val="0"/>
                        </a:spcAft>
                        <a:buNone/>
                      </a:pPr>
                      <a:r>
                        <a:rPr lang="en" sz="800"/>
                        <a:t>1</a:t>
                      </a:r>
                      <a:endParaRPr sz="800"/>
                    </a:p>
                  </a:txBody>
                  <a:tcPr marT="19050" marB="19050" marR="28575" marL="28575" anchor="b">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7F9EF"/>
                    </a:solidFill>
                  </a:tcPr>
                </a:tc>
                <a:tc>
                  <a:txBody>
                    <a:bodyPr/>
                    <a:lstStyle/>
                    <a:p>
                      <a:pPr indent="0" lvl="0" marL="0" rtl="0" algn="ctr">
                        <a:lnSpc>
                          <a:spcPct val="115000"/>
                        </a:lnSpc>
                        <a:spcBef>
                          <a:spcPts val="0"/>
                        </a:spcBef>
                        <a:spcAft>
                          <a:spcPts val="0"/>
                        </a:spcAft>
                        <a:buNone/>
                      </a:pPr>
                      <a:r>
                        <a:rPr lang="en" sz="800"/>
                        <a:t>1</a:t>
                      </a:r>
                      <a:endParaRPr sz="800"/>
                    </a:p>
                  </a:txBody>
                  <a:tcPr marT="19050" marB="19050" marR="28575" marL="28575" anchor="b">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7F9EF"/>
                    </a:solidFill>
                  </a:tcPr>
                </a:tc>
                <a:tc>
                  <a:txBody>
                    <a:bodyPr/>
                    <a:lstStyle/>
                    <a:p>
                      <a:pPr indent="0" lvl="0" marL="0" rtl="0" algn="ctr">
                        <a:lnSpc>
                          <a:spcPct val="115000"/>
                        </a:lnSpc>
                        <a:spcBef>
                          <a:spcPts val="0"/>
                        </a:spcBef>
                        <a:spcAft>
                          <a:spcPts val="0"/>
                        </a:spcAft>
                        <a:buNone/>
                      </a:pPr>
                      <a:r>
                        <a:rPr lang="en" sz="800"/>
                        <a:t>0</a:t>
                      </a:r>
                      <a:endParaRPr sz="8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7F9EF"/>
                    </a:solidFill>
                  </a:tcPr>
                </a:tc>
              </a:tr>
              <a:tr h="181175">
                <a:tc>
                  <a:txBody>
                    <a:bodyPr/>
                    <a:lstStyle/>
                    <a:p>
                      <a:pPr indent="0" lvl="0" marL="0" rtl="0" algn="ctr">
                        <a:lnSpc>
                          <a:spcPct val="115000"/>
                        </a:lnSpc>
                        <a:spcBef>
                          <a:spcPts val="0"/>
                        </a:spcBef>
                        <a:spcAft>
                          <a:spcPts val="0"/>
                        </a:spcAft>
                        <a:buNone/>
                      </a:pPr>
                      <a:r>
                        <a:rPr lang="en" sz="800"/>
                        <a:t>0</a:t>
                      </a:r>
                      <a:endParaRPr sz="800"/>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800"/>
                        <a:t>1</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800"/>
                        <a:t>0</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800"/>
                        <a:t>0</a:t>
                      </a:r>
                      <a:endParaRPr sz="800"/>
                    </a:p>
                  </a:txBody>
                  <a:tcPr marT="19050" marB="19050" marR="28575" marL="28575" anchor="b">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800"/>
                        <a:t>0</a:t>
                      </a:r>
                      <a:endParaRPr sz="800"/>
                    </a:p>
                  </a:txBody>
                  <a:tcPr marT="19050" marB="19050" marR="28575" marL="28575" anchor="b">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800"/>
                        <a:t>1</a:t>
                      </a:r>
                      <a:endParaRPr sz="8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81175">
                <a:tc>
                  <a:txBody>
                    <a:bodyPr/>
                    <a:lstStyle/>
                    <a:p>
                      <a:pPr indent="0" lvl="0" marL="0" rtl="0" algn="ctr">
                        <a:lnSpc>
                          <a:spcPct val="115000"/>
                        </a:lnSpc>
                        <a:spcBef>
                          <a:spcPts val="0"/>
                        </a:spcBef>
                        <a:spcAft>
                          <a:spcPts val="0"/>
                        </a:spcAft>
                        <a:buNone/>
                      </a:pPr>
                      <a:r>
                        <a:rPr lang="en" sz="800"/>
                        <a:t>0</a:t>
                      </a:r>
                      <a:endParaRPr sz="800"/>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7F9EF"/>
                    </a:solidFill>
                  </a:tcPr>
                </a:tc>
                <a:tc>
                  <a:txBody>
                    <a:bodyPr/>
                    <a:lstStyle/>
                    <a:p>
                      <a:pPr indent="0" lvl="0" marL="0" rtl="0" algn="ctr">
                        <a:lnSpc>
                          <a:spcPct val="115000"/>
                        </a:lnSpc>
                        <a:spcBef>
                          <a:spcPts val="0"/>
                        </a:spcBef>
                        <a:spcAft>
                          <a:spcPts val="0"/>
                        </a:spcAft>
                        <a:buNone/>
                      </a:pPr>
                      <a:r>
                        <a:rPr lang="en" sz="800"/>
                        <a:t>1</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7F9EF"/>
                    </a:solidFill>
                  </a:tcPr>
                </a:tc>
                <a:tc>
                  <a:txBody>
                    <a:bodyPr/>
                    <a:lstStyle/>
                    <a:p>
                      <a:pPr indent="0" lvl="0" marL="0" rtl="0" algn="ctr">
                        <a:lnSpc>
                          <a:spcPct val="115000"/>
                        </a:lnSpc>
                        <a:spcBef>
                          <a:spcPts val="0"/>
                        </a:spcBef>
                        <a:spcAft>
                          <a:spcPts val="0"/>
                        </a:spcAft>
                        <a:buNone/>
                      </a:pPr>
                      <a:r>
                        <a:rPr lang="en" sz="800"/>
                        <a:t>0</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7F9EF"/>
                    </a:solidFill>
                  </a:tcPr>
                </a:tc>
                <a:tc>
                  <a:txBody>
                    <a:bodyPr/>
                    <a:lstStyle/>
                    <a:p>
                      <a:pPr indent="0" lvl="0" marL="0" rtl="0" algn="ctr">
                        <a:lnSpc>
                          <a:spcPct val="115000"/>
                        </a:lnSpc>
                        <a:spcBef>
                          <a:spcPts val="0"/>
                        </a:spcBef>
                        <a:spcAft>
                          <a:spcPts val="0"/>
                        </a:spcAft>
                        <a:buNone/>
                      </a:pPr>
                      <a:r>
                        <a:rPr lang="en" sz="800"/>
                        <a:t>1</a:t>
                      </a:r>
                      <a:endParaRPr sz="800"/>
                    </a:p>
                  </a:txBody>
                  <a:tcPr marT="19050" marB="19050" marR="28575" marL="28575" anchor="b">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7F9EF"/>
                    </a:solidFill>
                  </a:tcPr>
                </a:tc>
                <a:tc>
                  <a:txBody>
                    <a:bodyPr/>
                    <a:lstStyle/>
                    <a:p>
                      <a:pPr indent="0" lvl="0" marL="0" rtl="0" algn="ctr">
                        <a:lnSpc>
                          <a:spcPct val="115000"/>
                        </a:lnSpc>
                        <a:spcBef>
                          <a:spcPts val="0"/>
                        </a:spcBef>
                        <a:spcAft>
                          <a:spcPts val="0"/>
                        </a:spcAft>
                        <a:buNone/>
                      </a:pPr>
                      <a:r>
                        <a:rPr lang="en" sz="800"/>
                        <a:t>0</a:t>
                      </a:r>
                      <a:endParaRPr sz="800"/>
                    </a:p>
                  </a:txBody>
                  <a:tcPr marT="19050" marB="19050" marR="28575" marL="28575" anchor="b">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7F9EF"/>
                    </a:solidFill>
                  </a:tcPr>
                </a:tc>
                <a:tc>
                  <a:txBody>
                    <a:bodyPr/>
                    <a:lstStyle/>
                    <a:p>
                      <a:pPr indent="0" lvl="0" marL="0" rtl="0" algn="ctr">
                        <a:lnSpc>
                          <a:spcPct val="115000"/>
                        </a:lnSpc>
                        <a:spcBef>
                          <a:spcPts val="0"/>
                        </a:spcBef>
                        <a:spcAft>
                          <a:spcPts val="0"/>
                        </a:spcAft>
                        <a:buNone/>
                      </a:pPr>
                      <a:r>
                        <a:rPr lang="en" sz="800"/>
                        <a:t>0</a:t>
                      </a:r>
                      <a:endParaRPr sz="8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7F9EF"/>
                    </a:solidFill>
                  </a:tcPr>
                </a:tc>
              </a:tr>
              <a:tr h="181175">
                <a:tc>
                  <a:txBody>
                    <a:bodyPr/>
                    <a:lstStyle/>
                    <a:p>
                      <a:pPr indent="0" lvl="0" marL="0" rtl="0" algn="ctr">
                        <a:lnSpc>
                          <a:spcPct val="115000"/>
                        </a:lnSpc>
                        <a:spcBef>
                          <a:spcPts val="0"/>
                        </a:spcBef>
                        <a:spcAft>
                          <a:spcPts val="0"/>
                        </a:spcAft>
                        <a:buNone/>
                      </a:pPr>
                      <a:r>
                        <a:rPr lang="en" sz="800"/>
                        <a:t>0</a:t>
                      </a:r>
                      <a:endParaRPr sz="800"/>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800"/>
                        <a:t>1</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800"/>
                        <a:t>1</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800"/>
                        <a:t>0</a:t>
                      </a:r>
                      <a:endParaRPr sz="800"/>
                    </a:p>
                  </a:txBody>
                  <a:tcPr marT="19050" marB="19050" marR="28575" marL="28575" anchor="b">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800"/>
                        <a:t>1</a:t>
                      </a:r>
                      <a:endParaRPr sz="800"/>
                    </a:p>
                  </a:txBody>
                  <a:tcPr marT="19050" marB="19050" marR="28575" marL="28575" anchor="b">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800"/>
                        <a:t>0</a:t>
                      </a:r>
                      <a:endParaRPr sz="8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81175">
                <a:tc>
                  <a:txBody>
                    <a:bodyPr/>
                    <a:lstStyle/>
                    <a:p>
                      <a:pPr indent="0" lvl="0" marL="0" rtl="0" algn="ctr">
                        <a:lnSpc>
                          <a:spcPct val="115000"/>
                        </a:lnSpc>
                        <a:spcBef>
                          <a:spcPts val="0"/>
                        </a:spcBef>
                        <a:spcAft>
                          <a:spcPts val="0"/>
                        </a:spcAft>
                        <a:buNone/>
                      </a:pPr>
                      <a:r>
                        <a:rPr lang="en" sz="800"/>
                        <a:t>0</a:t>
                      </a:r>
                      <a:endParaRPr sz="800"/>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7F9EF"/>
                    </a:solidFill>
                  </a:tcPr>
                </a:tc>
                <a:tc>
                  <a:txBody>
                    <a:bodyPr/>
                    <a:lstStyle/>
                    <a:p>
                      <a:pPr indent="0" lvl="0" marL="0" rtl="0" algn="ctr">
                        <a:lnSpc>
                          <a:spcPct val="115000"/>
                        </a:lnSpc>
                        <a:spcBef>
                          <a:spcPts val="0"/>
                        </a:spcBef>
                        <a:spcAft>
                          <a:spcPts val="0"/>
                        </a:spcAft>
                        <a:buNone/>
                      </a:pPr>
                      <a:r>
                        <a:rPr lang="en" sz="800"/>
                        <a:t>1</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7F9EF"/>
                    </a:solidFill>
                  </a:tcPr>
                </a:tc>
                <a:tc>
                  <a:txBody>
                    <a:bodyPr/>
                    <a:lstStyle/>
                    <a:p>
                      <a:pPr indent="0" lvl="0" marL="0" rtl="0" algn="ctr">
                        <a:lnSpc>
                          <a:spcPct val="115000"/>
                        </a:lnSpc>
                        <a:spcBef>
                          <a:spcPts val="0"/>
                        </a:spcBef>
                        <a:spcAft>
                          <a:spcPts val="0"/>
                        </a:spcAft>
                        <a:buNone/>
                      </a:pPr>
                      <a:r>
                        <a:rPr lang="en" sz="800"/>
                        <a:t>1</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7F9EF"/>
                    </a:solidFill>
                  </a:tcPr>
                </a:tc>
                <a:tc>
                  <a:txBody>
                    <a:bodyPr/>
                    <a:lstStyle/>
                    <a:p>
                      <a:pPr indent="0" lvl="0" marL="0" rtl="0" algn="ctr">
                        <a:lnSpc>
                          <a:spcPct val="115000"/>
                        </a:lnSpc>
                        <a:spcBef>
                          <a:spcPts val="0"/>
                        </a:spcBef>
                        <a:spcAft>
                          <a:spcPts val="0"/>
                        </a:spcAft>
                        <a:buNone/>
                      </a:pPr>
                      <a:r>
                        <a:rPr lang="en" sz="800"/>
                        <a:t>1</a:t>
                      </a:r>
                      <a:endParaRPr sz="800"/>
                    </a:p>
                  </a:txBody>
                  <a:tcPr marT="19050" marB="19050" marR="28575" marL="28575" anchor="b">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7F9EF"/>
                    </a:solidFill>
                  </a:tcPr>
                </a:tc>
                <a:tc>
                  <a:txBody>
                    <a:bodyPr/>
                    <a:lstStyle/>
                    <a:p>
                      <a:pPr indent="0" lvl="0" marL="0" rtl="0" algn="ctr">
                        <a:lnSpc>
                          <a:spcPct val="115000"/>
                        </a:lnSpc>
                        <a:spcBef>
                          <a:spcPts val="0"/>
                        </a:spcBef>
                        <a:spcAft>
                          <a:spcPts val="0"/>
                        </a:spcAft>
                        <a:buNone/>
                      </a:pPr>
                      <a:r>
                        <a:rPr lang="en" sz="800"/>
                        <a:t>1</a:t>
                      </a:r>
                      <a:endParaRPr sz="800"/>
                    </a:p>
                  </a:txBody>
                  <a:tcPr marT="19050" marB="19050" marR="28575" marL="28575" anchor="b">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7F9EF"/>
                    </a:solidFill>
                  </a:tcPr>
                </a:tc>
                <a:tc>
                  <a:txBody>
                    <a:bodyPr/>
                    <a:lstStyle/>
                    <a:p>
                      <a:pPr indent="0" lvl="0" marL="0" rtl="0" algn="ctr">
                        <a:lnSpc>
                          <a:spcPct val="115000"/>
                        </a:lnSpc>
                        <a:spcBef>
                          <a:spcPts val="0"/>
                        </a:spcBef>
                        <a:spcAft>
                          <a:spcPts val="0"/>
                        </a:spcAft>
                        <a:buNone/>
                      </a:pPr>
                      <a:r>
                        <a:rPr lang="en" sz="800"/>
                        <a:t>1</a:t>
                      </a:r>
                      <a:endParaRPr sz="8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7F9EF"/>
                    </a:solidFill>
                  </a:tcPr>
                </a:tc>
              </a:tr>
              <a:tr h="181175">
                <a:tc>
                  <a:txBody>
                    <a:bodyPr/>
                    <a:lstStyle/>
                    <a:p>
                      <a:pPr indent="0" lvl="0" marL="0" rtl="0" algn="ctr">
                        <a:lnSpc>
                          <a:spcPct val="115000"/>
                        </a:lnSpc>
                        <a:spcBef>
                          <a:spcPts val="0"/>
                        </a:spcBef>
                        <a:spcAft>
                          <a:spcPts val="0"/>
                        </a:spcAft>
                        <a:buNone/>
                      </a:pPr>
                      <a:r>
                        <a:rPr lang="en" sz="800"/>
                        <a:t>1</a:t>
                      </a:r>
                      <a:endParaRPr sz="800"/>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800"/>
                        <a:t>0</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800"/>
                        <a:t>0</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800"/>
                        <a:t>0</a:t>
                      </a:r>
                      <a:endParaRPr sz="800"/>
                    </a:p>
                  </a:txBody>
                  <a:tcPr marT="19050" marB="19050" marR="28575" marL="28575" anchor="b">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800"/>
                        <a:t>0</a:t>
                      </a:r>
                      <a:endParaRPr sz="800"/>
                    </a:p>
                  </a:txBody>
                  <a:tcPr marT="19050" marB="19050" marR="28575" marL="28575" anchor="b">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800"/>
                        <a:t>0</a:t>
                      </a:r>
                      <a:endParaRPr sz="8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81175">
                <a:tc>
                  <a:txBody>
                    <a:bodyPr/>
                    <a:lstStyle/>
                    <a:p>
                      <a:pPr indent="0" lvl="0" marL="0" rtl="0" algn="ctr">
                        <a:lnSpc>
                          <a:spcPct val="115000"/>
                        </a:lnSpc>
                        <a:spcBef>
                          <a:spcPts val="0"/>
                        </a:spcBef>
                        <a:spcAft>
                          <a:spcPts val="0"/>
                        </a:spcAft>
                        <a:buNone/>
                      </a:pPr>
                      <a:r>
                        <a:rPr lang="en" sz="800"/>
                        <a:t>1</a:t>
                      </a:r>
                      <a:endParaRPr sz="800"/>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7F9EF"/>
                    </a:solidFill>
                  </a:tcPr>
                </a:tc>
                <a:tc>
                  <a:txBody>
                    <a:bodyPr/>
                    <a:lstStyle/>
                    <a:p>
                      <a:pPr indent="0" lvl="0" marL="0" rtl="0" algn="ctr">
                        <a:lnSpc>
                          <a:spcPct val="115000"/>
                        </a:lnSpc>
                        <a:spcBef>
                          <a:spcPts val="0"/>
                        </a:spcBef>
                        <a:spcAft>
                          <a:spcPts val="0"/>
                        </a:spcAft>
                        <a:buNone/>
                      </a:pPr>
                      <a:r>
                        <a:rPr lang="en" sz="800"/>
                        <a:t>0</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7F9EF"/>
                    </a:solidFill>
                  </a:tcPr>
                </a:tc>
                <a:tc>
                  <a:txBody>
                    <a:bodyPr/>
                    <a:lstStyle/>
                    <a:p>
                      <a:pPr indent="0" lvl="0" marL="0" rtl="0" algn="ctr">
                        <a:lnSpc>
                          <a:spcPct val="115000"/>
                        </a:lnSpc>
                        <a:spcBef>
                          <a:spcPts val="0"/>
                        </a:spcBef>
                        <a:spcAft>
                          <a:spcPts val="0"/>
                        </a:spcAft>
                        <a:buNone/>
                      </a:pPr>
                      <a:r>
                        <a:rPr lang="en" sz="800"/>
                        <a:t>0</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7F9EF"/>
                    </a:solidFill>
                  </a:tcPr>
                </a:tc>
                <a:tc>
                  <a:txBody>
                    <a:bodyPr/>
                    <a:lstStyle/>
                    <a:p>
                      <a:pPr indent="0" lvl="0" marL="0" rtl="0" algn="ctr">
                        <a:lnSpc>
                          <a:spcPct val="115000"/>
                        </a:lnSpc>
                        <a:spcBef>
                          <a:spcPts val="0"/>
                        </a:spcBef>
                        <a:spcAft>
                          <a:spcPts val="0"/>
                        </a:spcAft>
                        <a:buNone/>
                      </a:pPr>
                      <a:r>
                        <a:rPr lang="en" sz="800"/>
                        <a:t>1</a:t>
                      </a:r>
                      <a:endParaRPr sz="800"/>
                    </a:p>
                  </a:txBody>
                  <a:tcPr marT="19050" marB="19050" marR="28575" marL="28575" anchor="b">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7F9EF"/>
                    </a:solidFill>
                  </a:tcPr>
                </a:tc>
                <a:tc>
                  <a:txBody>
                    <a:bodyPr/>
                    <a:lstStyle/>
                    <a:p>
                      <a:pPr indent="0" lvl="0" marL="0" rtl="0" algn="ctr">
                        <a:lnSpc>
                          <a:spcPct val="115000"/>
                        </a:lnSpc>
                        <a:spcBef>
                          <a:spcPts val="0"/>
                        </a:spcBef>
                        <a:spcAft>
                          <a:spcPts val="0"/>
                        </a:spcAft>
                        <a:buNone/>
                      </a:pPr>
                      <a:r>
                        <a:rPr lang="en" sz="800"/>
                        <a:t>1</a:t>
                      </a:r>
                      <a:endParaRPr sz="800"/>
                    </a:p>
                  </a:txBody>
                  <a:tcPr marT="19050" marB="19050" marR="28575" marL="28575" anchor="b">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7F9EF"/>
                    </a:solidFill>
                  </a:tcPr>
                </a:tc>
                <a:tc>
                  <a:txBody>
                    <a:bodyPr/>
                    <a:lstStyle/>
                    <a:p>
                      <a:pPr indent="0" lvl="0" marL="0" rtl="0" algn="ctr">
                        <a:lnSpc>
                          <a:spcPct val="115000"/>
                        </a:lnSpc>
                        <a:spcBef>
                          <a:spcPts val="0"/>
                        </a:spcBef>
                        <a:spcAft>
                          <a:spcPts val="0"/>
                        </a:spcAft>
                        <a:buNone/>
                      </a:pPr>
                      <a:r>
                        <a:rPr lang="en" sz="800"/>
                        <a:t>1</a:t>
                      </a:r>
                      <a:endParaRPr sz="8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7F9EF"/>
                    </a:solidFill>
                  </a:tcPr>
                </a:tc>
              </a:tr>
              <a:tr h="181175">
                <a:tc>
                  <a:txBody>
                    <a:bodyPr/>
                    <a:lstStyle/>
                    <a:p>
                      <a:pPr indent="0" lvl="0" marL="0" rtl="0" algn="ctr">
                        <a:lnSpc>
                          <a:spcPct val="115000"/>
                        </a:lnSpc>
                        <a:spcBef>
                          <a:spcPts val="0"/>
                        </a:spcBef>
                        <a:spcAft>
                          <a:spcPts val="0"/>
                        </a:spcAft>
                        <a:buNone/>
                      </a:pPr>
                      <a:r>
                        <a:rPr lang="en" sz="800"/>
                        <a:t>1</a:t>
                      </a:r>
                      <a:endParaRPr sz="800"/>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800"/>
                        <a:t>0</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800"/>
                        <a:t>1</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800"/>
                        <a:t>0</a:t>
                      </a:r>
                      <a:endParaRPr sz="800"/>
                    </a:p>
                  </a:txBody>
                  <a:tcPr marT="19050" marB="19050" marR="28575" marL="28575" anchor="b">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800"/>
                        <a:t>0</a:t>
                      </a:r>
                      <a:endParaRPr sz="800"/>
                    </a:p>
                  </a:txBody>
                  <a:tcPr marT="19050" marB="19050" marR="28575" marL="28575" anchor="b">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800"/>
                        <a:t>1</a:t>
                      </a:r>
                      <a:endParaRPr sz="8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81175">
                <a:tc>
                  <a:txBody>
                    <a:bodyPr/>
                    <a:lstStyle/>
                    <a:p>
                      <a:pPr indent="0" lvl="0" marL="0" rtl="0" algn="ctr">
                        <a:lnSpc>
                          <a:spcPct val="115000"/>
                        </a:lnSpc>
                        <a:spcBef>
                          <a:spcPts val="0"/>
                        </a:spcBef>
                        <a:spcAft>
                          <a:spcPts val="0"/>
                        </a:spcAft>
                        <a:buNone/>
                      </a:pPr>
                      <a:r>
                        <a:rPr lang="en" sz="800"/>
                        <a:t>1</a:t>
                      </a:r>
                      <a:endParaRPr sz="800"/>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7F9EF"/>
                    </a:solidFill>
                  </a:tcPr>
                </a:tc>
                <a:tc>
                  <a:txBody>
                    <a:bodyPr/>
                    <a:lstStyle/>
                    <a:p>
                      <a:pPr indent="0" lvl="0" marL="0" rtl="0" algn="ctr">
                        <a:lnSpc>
                          <a:spcPct val="115000"/>
                        </a:lnSpc>
                        <a:spcBef>
                          <a:spcPts val="0"/>
                        </a:spcBef>
                        <a:spcAft>
                          <a:spcPts val="0"/>
                        </a:spcAft>
                        <a:buNone/>
                      </a:pPr>
                      <a:r>
                        <a:rPr lang="en" sz="800"/>
                        <a:t>0</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7F9EF"/>
                    </a:solidFill>
                  </a:tcPr>
                </a:tc>
                <a:tc>
                  <a:txBody>
                    <a:bodyPr/>
                    <a:lstStyle/>
                    <a:p>
                      <a:pPr indent="0" lvl="0" marL="0" rtl="0" algn="ctr">
                        <a:lnSpc>
                          <a:spcPct val="115000"/>
                        </a:lnSpc>
                        <a:spcBef>
                          <a:spcPts val="0"/>
                        </a:spcBef>
                        <a:spcAft>
                          <a:spcPts val="0"/>
                        </a:spcAft>
                        <a:buNone/>
                      </a:pPr>
                      <a:r>
                        <a:rPr lang="en" sz="800"/>
                        <a:t>1</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7F9EF"/>
                    </a:solidFill>
                  </a:tcPr>
                </a:tc>
                <a:tc>
                  <a:txBody>
                    <a:bodyPr/>
                    <a:lstStyle/>
                    <a:p>
                      <a:pPr indent="0" lvl="0" marL="0" rtl="0" algn="ctr">
                        <a:lnSpc>
                          <a:spcPct val="115000"/>
                        </a:lnSpc>
                        <a:spcBef>
                          <a:spcPts val="0"/>
                        </a:spcBef>
                        <a:spcAft>
                          <a:spcPts val="0"/>
                        </a:spcAft>
                        <a:buNone/>
                      </a:pPr>
                      <a:r>
                        <a:rPr lang="en" sz="800"/>
                        <a:t>1</a:t>
                      </a:r>
                      <a:endParaRPr sz="800"/>
                    </a:p>
                  </a:txBody>
                  <a:tcPr marT="19050" marB="19050" marR="28575" marL="28575" anchor="b">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7F9EF"/>
                    </a:solidFill>
                  </a:tcPr>
                </a:tc>
                <a:tc>
                  <a:txBody>
                    <a:bodyPr/>
                    <a:lstStyle/>
                    <a:p>
                      <a:pPr indent="0" lvl="0" marL="0" rtl="0" algn="ctr">
                        <a:lnSpc>
                          <a:spcPct val="115000"/>
                        </a:lnSpc>
                        <a:spcBef>
                          <a:spcPts val="0"/>
                        </a:spcBef>
                        <a:spcAft>
                          <a:spcPts val="0"/>
                        </a:spcAft>
                        <a:buNone/>
                      </a:pPr>
                      <a:r>
                        <a:rPr lang="en" sz="800"/>
                        <a:t>1</a:t>
                      </a:r>
                      <a:endParaRPr sz="800"/>
                    </a:p>
                  </a:txBody>
                  <a:tcPr marT="19050" marB="19050" marR="28575" marL="28575" anchor="b">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7F9EF"/>
                    </a:solidFill>
                  </a:tcPr>
                </a:tc>
                <a:tc>
                  <a:txBody>
                    <a:bodyPr/>
                    <a:lstStyle/>
                    <a:p>
                      <a:pPr indent="0" lvl="0" marL="0" rtl="0" algn="ctr">
                        <a:lnSpc>
                          <a:spcPct val="115000"/>
                        </a:lnSpc>
                        <a:spcBef>
                          <a:spcPts val="0"/>
                        </a:spcBef>
                        <a:spcAft>
                          <a:spcPts val="0"/>
                        </a:spcAft>
                        <a:buNone/>
                      </a:pPr>
                      <a:r>
                        <a:rPr lang="en" sz="800"/>
                        <a:t>0</a:t>
                      </a:r>
                      <a:endParaRPr sz="8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7F9EF"/>
                    </a:solidFill>
                  </a:tcPr>
                </a:tc>
              </a:tr>
              <a:tr h="181175">
                <a:tc>
                  <a:txBody>
                    <a:bodyPr/>
                    <a:lstStyle/>
                    <a:p>
                      <a:pPr indent="0" lvl="0" marL="0" rtl="0" algn="ctr">
                        <a:lnSpc>
                          <a:spcPct val="115000"/>
                        </a:lnSpc>
                        <a:spcBef>
                          <a:spcPts val="0"/>
                        </a:spcBef>
                        <a:spcAft>
                          <a:spcPts val="0"/>
                        </a:spcAft>
                        <a:buNone/>
                      </a:pPr>
                      <a:r>
                        <a:rPr lang="en" sz="800"/>
                        <a:t>1</a:t>
                      </a:r>
                      <a:endParaRPr sz="800"/>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800"/>
                        <a:t>1</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800"/>
                        <a:t>0</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800"/>
                        <a:t>0</a:t>
                      </a:r>
                      <a:endParaRPr sz="800"/>
                    </a:p>
                  </a:txBody>
                  <a:tcPr marT="19050" marB="19050" marR="28575" marL="28575" anchor="b">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800"/>
                        <a:t>1</a:t>
                      </a:r>
                      <a:endParaRPr sz="800"/>
                    </a:p>
                  </a:txBody>
                  <a:tcPr marT="19050" marB="19050" marR="28575" marL="28575" anchor="b">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800"/>
                        <a:t>1</a:t>
                      </a:r>
                      <a:endParaRPr sz="8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81175">
                <a:tc>
                  <a:txBody>
                    <a:bodyPr/>
                    <a:lstStyle/>
                    <a:p>
                      <a:pPr indent="0" lvl="0" marL="0" rtl="0" algn="ctr">
                        <a:lnSpc>
                          <a:spcPct val="115000"/>
                        </a:lnSpc>
                        <a:spcBef>
                          <a:spcPts val="0"/>
                        </a:spcBef>
                        <a:spcAft>
                          <a:spcPts val="0"/>
                        </a:spcAft>
                        <a:buNone/>
                      </a:pPr>
                      <a:r>
                        <a:rPr lang="en" sz="800"/>
                        <a:t>1</a:t>
                      </a:r>
                      <a:endParaRPr sz="800"/>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7F9EF"/>
                    </a:solidFill>
                  </a:tcPr>
                </a:tc>
                <a:tc>
                  <a:txBody>
                    <a:bodyPr/>
                    <a:lstStyle/>
                    <a:p>
                      <a:pPr indent="0" lvl="0" marL="0" rtl="0" algn="ctr">
                        <a:lnSpc>
                          <a:spcPct val="115000"/>
                        </a:lnSpc>
                        <a:spcBef>
                          <a:spcPts val="0"/>
                        </a:spcBef>
                        <a:spcAft>
                          <a:spcPts val="0"/>
                        </a:spcAft>
                        <a:buNone/>
                      </a:pPr>
                      <a:r>
                        <a:rPr lang="en" sz="800"/>
                        <a:t>1</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7F9EF"/>
                    </a:solidFill>
                  </a:tcPr>
                </a:tc>
                <a:tc>
                  <a:txBody>
                    <a:bodyPr/>
                    <a:lstStyle/>
                    <a:p>
                      <a:pPr indent="0" lvl="0" marL="0" rtl="0" algn="ctr">
                        <a:lnSpc>
                          <a:spcPct val="115000"/>
                        </a:lnSpc>
                        <a:spcBef>
                          <a:spcPts val="0"/>
                        </a:spcBef>
                        <a:spcAft>
                          <a:spcPts val="0"/>
                        </a:spcAft>
                        <a:buNone/>
                      </a:pPr>
                      <a:r>
                        <a:rPr lang="en" sz="800"/>
                        <a:t>0</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7F9EF"/>
                    </a:solidFill>
                  </a:tcPr>
                </a:tc>
                <a:tc>
                  <a:txBody>
                    <a:bodyPr/>
                    <a:lstStyle/>
                    <a:p>
                      <a:pPr indent="0" lvl="0" marL="0" rtl="0" algn="ctr">
                        <a:lnSpc>
                          <a:spcPct val="115000"/>
                        </a:lnSpc>
                        <a:spcBef>
                          <a:spcPts val="0"/>
                        </a:spcBef>
                        <a:spcAft>
                          <a:spcPts val="0"/>
                        </a:spcAft>
                        <a:buNone/>
                      </a:pPr>
                      <a:r>
                        <a:rPr lang="en" sz="800"/>
                        <a:t>1</a:t>
                      </a:r>
                      <a:endParaRPr sz="800"/>
                    </a:p>
                  </a:txBody>
                  <a:tcPr marT="19050" marB="19050" marR="28575" marL="28575" anchor="b">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7F9EF"/>
                    </a:solidFill>
                  </a:tcPr>
                </a:tc>
                <a:tc>
                  <a:txBody>
                    <a:bodyPr/>
                    <a:lstStyle/>
                    <a:p>
                      <a:pPr indent="0" lvl="0" marL="0" rtl="0" algn="ctr">
                        <a:lnSpc>
                          <a:spcPct val="115000"/>
                        </a:lnSpc>
                        <a:spcBef>
                          <a:spcPts val="0"/>
                        </a:spcBef>
                        <a:spcAft>
                          <a:spcPts val="0"/>
                        </a:spcAft>
                        <a:buNone/>
                      </a:pPr>
                      <a:r>
                        <a:rPr lang="en" sz="800"/>
                        <a:t>0</a:t>
                      </a:r>
                      <a:endParaRPr sz="800"/>
                    </a:p>
                  </a:txBody>
                  <a:tcPr marT="19050" marB="19050" marR="28575" marL="28575" anchor="b">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7F9EF"/>
                    </a:solidFill>
                  </a:tcPr>
                </a:tc>
                <a:tc>
                  <a:txBody>
                    <a:bodyPr/>
                    <a:lstStyle/>
                    <a:p>
                      <a:pPr indent="0" lvl="0" marL="0" rtl="0" algn="ctr">
                        <a:lnSpc>
                          <a:spcPct val="115000"/>
                        </a:lnSpc>
                        <a:spcBef>
                          <a:spcPts val="0"/>
                        </a:spcBef>
                        <a:spcAft>
                          <a:spcPts val="0"/>
                        </a:spcAft>
                        <a:buNone/>
                      </a:pPr>
                      <a:r>
                        <a:rPr lang="en" sz="800"/>
                        <a:t>0</a:t>
                      </a:r>
                      <a:endParaRPr sz="8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7F9EF"/>
                    </a:solidFill>
                  </a:tcPr>
                </a:tc>
              </a:tr>
              <a:tr h="181175">
                <a:tc>
                  <a:txBody>
                    <a:bodyPr/>
                    <a:lstStyle/>
                    <a:p>
                      <a:pPr indent="0" lvl="0" marL="0" rtl="0" algn="ctr">
                        <a:lnSpc>
                          <a:spcPct val="115000"/>
                        </a:lnSpc>
                        <a:spcBef>
                          <a:spcPts val="0"/>
                        </a:spcBef>
                        <a:spcAft>
                          <a:spcPts val="0"/>
                        </a:spcAft>
                        <a:buNone/>
                      </a:pPr>
                      <a:r>
                        <a:rPr lang="en" sz="800"/>
                        <a:t>1</a:t>
                      </a:r>
                      <a:endParaRPr sz="800"/>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800"/>
                        <a:t>1</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800"/>
                        <a:t>1</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800"/>
                        <a:t>0</a:t>
                      </a:r>
                      <a:endParaRPr sz="800"/>
                    </a:p>
                  </a:txBody>
                  <a:tcPr marT="19050" marB="19050" marR="28575" marL="28575" anchor="b">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800"/>
                        <a:t>1</a:t>
                      </a:r>
                      <a:endParaRPr sz="800"/>
                    </a:p>
                  </a:txBody>
                  <a:tcPr marT="19050" marB="19050" marR="28575" marL="28575" anchor="b">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800"/>
                        <a:t>0</a:t>
                      </a:r>
                      <a:endParaRPr sz="8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81175">
                <a:tc>
                  <a:txBody>
                    <a:bodyPr/>
                    <a:lstStyle/>
                    <a:p>
                      <a:pPr indent="0" lvl="0" marL="0" rtl="0" algn="ctr">
                        <a:lnSpc>
                          <a:spcPct val="115000"/>
                        </a:lnSpc>
                        <a:spcBef>
                          <a:spcPts val="0"/>
                        </a:spcBef>
                        <a:spcAft>
                          <a:spcPts val="0"/>
                        </a:spcAft>
                        <a:buNone/>
                      </a:pPr>
                      <a:r>
                        <a:rPr lang="en" sz="800"/>
                        <a:t>1</a:t>
                      </a:r>
                      <a:endParaRPr sz="800"/>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E7F9EF"/>
                    </a:solidFill>
                  </a:tcPr>
                </a:tc>
                <a:tc>
                  <a:txBody>
                    <a:bodyPr/>
                    <a:lstStyle/>
                    <a:p>
                      <a:pPr indent="0" lvl="0" marL="0" rtl="0" algn="ctr">
                        <a:lnSpc>
                          <a:spcPct val="115000"/>
                        </a:lnSpc>
                        <a:spcBef>
                          <a:spcPts val="0"/>
                        </a:spcBef>
                        <a:spcAft>
                          <a:spcPts val="0"/>
                        </a:spcAft>
                        <a:buNone/>
                      </a:pPr>
                      <a:r>
                        <a:rPr lang="en" sz="800"/>
                        <a:t>1</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E7F9EF"/>
                    </a:solidFill>
                  </a:tcPr>
                </a:tc>
                <a:tc>
                  <a:txBody>
                    <a:bodyPr/>
                    <a:lstStyle/>
                    <a:p>
                      <a:pPr indent="0" lvl="0" marL="0" rtl="0" algn="ctr">
                        <a:lnSpc>
                          <a:spcPct val="115000"/>
                        </a:lnSpc>
                        <a:spcBef>
                          <a:spcPts val="0"/>
                        </a:spcBef>
                        <a:spcAft>
                          <a:spcPts val="0"/>
                        </a:spcAft>
                        <a:buNone/>
                      </a:pPr>
                      <a:r>
                        <a:rPr lang="en" sz="800"/>
                        <a:t>1</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E7F9EF"/>
                    </a:solidFill>
                  </a:tcPr>
                </a:tc>
                <a:tc>
                  <a:txBody>
                    <a:bodyPr/>
                    <a:lstStyle/>
                    <a:p>
                      <a:pPr indent="0" lvl="0" marL="0" rtl="0" algn="ctr">
                        <a:lnSpc>
                          <a:spcPct val="115000"/>
                        </a:lnSpc>
                        <a:spcBef>
                          <a:spcPts val="0"/>
                        </a:spcBef>
                        <a:spcAft>
                          <a:spcPts val="0"/>
                        </a:spcAft>
                        <a:buNone/>
                      </a:pPr>
                      <a:r>
                        <a:rPr lang="en" sz="800"/>
                        <a:t>1</a:t>
                      </a:r>
                      <a:endParaRPr sz="800"/>
                    </a:p>
                  </a:txBody>
                  <a:tcPr marT="19050" marB="19050" marR="28575" marL="28575" anchor="b">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E7F9EF"/>
                    </a:solidFill>
                  </a:tcPr>
                </a:tc>
                <a:tc>
                  <a:txBody>
                    <a:bodyPr/>
                    <a:lstStyle/>
                    <a:p>
                      <a:pPr indent="0" lvl="0" marL="0" rtl="0" algn="ctr">
                        <a:lnSpc>
                          <a:spcPct val="115000"/>
                        </a:lnSpc>
                        <a:spcBef>
                          <a:spcPts val="0"/>
                        </a:spcBef>
                        <a:spcAft>
                          <a:spcPts val="0"/>
                        </a:spcAft>
                        <a:buNone/>
                      </a:pPr>
                      <a:r>
                        <a:rPr lang="en" sz="800"/>
                        <a:t>0</a:t>
                      </a:r>
                      <a:endParaRPr sz="800"/>
                    </a:p>
                  </a:txBody>
                  <a:tcPr marT="19050" marB="19050" marR="28575" marL="28575" anchor="b">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E7F9EF"/>
                    </a:solidFill>
                  </a:tcPr>
                </a:tc>
                <a:tc>
                  <a:txBody>
                    <a:bodyPr/>
                    <a:lstStyle/>
                    <a:p>
                      <a:pPr indent="0" lvl="0" marL="0" rtl="0" algn="ctr">
                        <a:lnSpc>
                          <a:spcPct val="115000"/>
                        </a:lnSpc>
                        <a:spcBef>
                          <a:spcPts val="0"/>
                        </a:spcBef>
                        <a:spcAft>
                          <a:spcPts val="0"/>
                        </a:spcAft>
                        <a:buNone/>
                      </a:pPr>
                      <a:r>
                        <a:rPr lang="en" sz="800"/>
                        <a:t>1</a:t>
                      </a:r>
                      <a:endParaRPr sz="8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E7F9EF"/>
                    </a:solidFill>
                  </a:tcPr>
                </a:tc>
              </a:tr>
            </a:tbl>
          </a:graphicData>
        </a:graphic>
      </p:graphicFrame>
      <p:pic>
        <p:nvPicPr>
          <p:cNvPr id="2184" name="Google Shape;2184;p44"/>
          <p:cNvPicPr preferRelativeResize="0"/>
          <p:nvPr/>
        </p:nvPicPr>
        <p:blipFill>
          <a:blip r:embed="rId3">
            <a:alphaModFix/>
          </a:blip>
          <a:stretch>
            <a:fillRect/>
          </a:stretch>
        </p:blipFill>
        <p:spPr>
          <a:xfrm>
            <a:off x="5773400" y="1430200"/>
            <a:ext cx="3092972" cy="1125075"/>
          </a:xfrm>
          <a:prstGeom prst="rect">
            <a:avLst/>
          </a:prstGeom>
          <a:noFill/>
          <a:ln>
            <a:noFill/>
          </a:ln>
        </p:spPr>
      </p:pic>
      <p:pic>
        <p:nvPicPr>
          <p:cNvPr id="2185" name="Google Shape;2185;p44"/>
          <p:cNvPicPr preferRelativeResize="0"/>
          <p:nvPr/>
        </p:nvPicPr>
        <p:blipFill>
          <a:blip r:embed="rId4">
            <a:alphaModFix/>
          </a:blip>
          <a:stretch>
            <a:fillRect/>
          </a:stretch>
        </p:blipFill>
        <p:spPr>
          <a:xfrm>
            <a:off x="5773400" y="3094900"/>
            <a:ext cx="3083988" cy="1125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qua Marketing Plan by Slidego">
  <a:themeElements>
    <a:clrScheme name="Simple Light">
      <a:dk1>
        <a:srgbClr val="434343"/>
      </a:dk1>
      <a:lt1>
        <a:srgbClr val="FFFFFF"/>
      </a:lt1>
      <a:dk2>
        <a:srgbClr val="073763"/>
      </a:dk2>
      <a:lt2>
        <a:srgbClr val="3D85C6"/>
      </a:lt2>
      <a:accent1>
        <a:srgbClr val="3D85C6"/>
      </a:accent1>
      <a:accent2>
        <a:srgbClr val="B6D7A8"/>
      </a:accent2>
      <a:accent3>
        <a:srgbClr val="9FC5E8"/>
      </a:accent3>
      <a:accent4>
        <a:srgbClr val="9EDCD9"/>
      </a:accent4>
      <a:accent5>
        <a:srgbClr val="93C47D"/>
      </a:accent5>
      <a:accent6>
        <a:srgbClr val="6FA8DC"/>
      </a:accent6>
      <a:hlink>
        <a:srgbClr val="073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